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16"/>
  </p:notesMasterIdLst>
  <p:handoutMasterIdLst>
    <p:handoutMasterId r:id="rId17"/>
  </p:handoutMasterIdLst>
  <p:sldIdLst>
    <p:sldId id="424" r:id="rId6"/>
    <p:sldId id="416" r:id="rId7"/>
    <p:sldId id="414" r:id="rId8"/>
    <p:sldId id="417" r:id="rId9"/>
    <p:sldId id="415" r:id="rId10"/>
    <p:sldId id="290" r:id="rId11"/>
    <p:sldId id="423" r:id="rId12"/>
    <p:sldId id="421" r:id="rId13"/>
    <p:sldId id="422" r:id="rId14"/>
    <p:sldId id="41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5BDC7-4A0F-4E7F-9844-61CD8417E8DD}" v="4" dt="2026-01-13T16:30:29.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74306" autoAdjust="0"/>
  </p:normalViewPr>
  <p:slideViewPr>
    <p:cSldViewPr snapToGrid="0">
      <p:cViewPr varScale="1">
        <p:scale>
          <a:sx n="84" d="100"/>
          <a:sy n="84" d="100"/>
        </p:scale>
        <p:origin x="1581" y="36"/>
      </p:cViewPr>
      <p:guideLst/>
    </p:cSldViewPr>
  </p:slideViewPr>
  <p:outlineViewPr>
    <p:cViewPr>
      <p:scale>
        <a:sx n="33" d="100"/>
        <a:sy n="33" d="100"/>
      </p:scale>
      <p:origin x="0" y="-1716"/>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 d="2"/>
          <a:sy n="1" d="2"/>
        </p:scale>
        <p:origin x="3804" y="8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garvey@beta-inc.com" userId="S::urn:spo:guest#pgarvey@beta-inc.com::" providerId="AD" clId="Web-{4D232A1C-9C6D-B1F7-4DEB-9201C44287FA}"/>
    <pc:docChg chg="modSld">
      <pc:chgData name="pgarvey@beta-inc.com" userId="S::urn:spo:guest#pgarvey@beta-inc.com::" providerId="AD" clId="Web-{4D232A1C-9C6D-B1F7-4DEB-9201C44287FA}" dt="2026-01-09T16:23:25.300" v="14" actId="1076"/>
      <pc:docMkLst>
        <pc:docMk/>
      </pc:docMkLst>
      <pc:sldChg chg="modSp">
        <pc:chgData name="pgarvey@beta-inc.com" userId="S::urn:spo:guest#pgarvey@beta-inc.com::" providerId="AD" clId="Web-{4D232A1C-9C6D-B1F7-4DEB-9201C44287FA}" dt="2026-01-09T16:23:25.300" v="14" actId="1076"/>
        <pc:sldMkLst>
          <pc:docMk/>
          <pc:sldMk cId="2527947725" sldId="290"/>
        </pc:sldMkLst>
        <pc:picChg chg="mod">
          <ac:chgData name="pgarvey@beta-inc.com" userId="S::urn:spo:guest#pgarvey@beta-inc.com::" providerId="AD" clId="Web-{4D232A1C-9C6D-B1F7-4DEB-9201C44287FA}" dt="2026-01-09T16:23:25.300" v="14" actId="1076"/>
          <ac:picMkLst>
            <pc:docMk/>
            <pc:sldMk cId="2527947725" sldId="290"/>
            <ac:picMk id="3" creationId="{484D5002-B1D4-3B28-60F6-858F1D663F5F}"/>
          </ac:picMkLst>
        </pc:picChg>
      </pc:sldChg>
      <pc:sldChg chg="modSp">
        <pc:chgData name="pgarvey@beta-inc.com" userId="S::urn:spo:guest#pgarvey@beta-inc.com::" providerId="AD" clId="Web-{4D232A1C-9C6D-B1F7-4DEB-9201C44287FA}" dt="2026-01-09T16:23:18.346" v="13" actId="1076"/>
        <pc:sldMkLst>
          <pc:docMk/>
          <pc:sldMk cId="943377116" sldId="415"/>
        </pc:sldMkLst>
        <pc:spChg chg="mod">
          <ac:chgData name="pgarvey@beta-inc.com" userId="S::urn:spo:guest#pgarvey@beta-inc.com::" providerId="AD" clId="Web-{4D232A1C-9C6D-B1F7-4DEB-9201C44287FA}" dt="2026-01-09T16:22:44.096" v="5" actId="14100"/>
          <ac:spMkLst>
            <pc:docMk/>
            <pc:sldMk cId="943377116" sldId="415"/>
            <ac:spMk id="6" creationId="{6E02D7E3-3A78-2422-4E98-4247F310F4C0}"/>
          </ac:spMkLst>
        </pc:spChg>
        <pc:spChg chg="mod">
          <ac:chgData name="pgarvey@beta-inc.com" userId="S::urn:spo:guest#pgarvey@beta-inc.com::" providerId="AD" clId="Web-{4D232A1C-9C6D-B1F7-4DEB-9201C44287FA}" dt="2026-01-09T16:23:18.346" v="13" actId="1076"/>
          <ac:spMkLst>
            <pc:docMk/>
            <pc:sldMk cId="943377116" sldId="415"/>
            <ac:spMk id="7" creationId="{5B1E36BD-DD0F-63EA-478C-35C4EAFE924B}"/>
          </ac:spMkLst>
        </pc:spChg>
        <pc:picChg chg="mod">
          <ac:chgData name="pgarvey@beta-inc.com" userId="S::urn:spo:guest#pgarvey@beta-inc.com::" providerId="AD" clId="Web-{4D232A1C-9C6D-B1F7-4DEB-9201C44287FA}" dt="2026-01-09T16:22:48.627" v="6" actId="1076"/>
          <ac:picMkLst>
            <pc:docMk/>
            <pc:sldMk cId="943377116" sldId="415"/>
            <ac:picMk id="8" creationId="{470F82A2-4A90-2608-E9F0-A83DE5C1CD5F}"/>
          </ac:picMkLst>
        </pc:picChg>
      </pc:sldChg>
      <pc:sldChg chg="modSp">
        <pc:chgData name="pgarvey@beta-inc.com" userId="S::urn:spo:guest#pgarvey@beta-inc.com::" providerId="AD" clId="Web-{4D232A1C-9C6D-B1F7-4DEB-9201C44287FA}" dt="2026-01-09T16:22:34.267" v="4" actId="1076"/>
        <pc:sldMkLst>
          <pc:docMk/>
          <pc:sldMk cId="258939770" sldId="417"/>
        </pc:sldMkLst>
        <pc:spChg chg="mod">
          <ac:chgData name="pgarvey@beta-inc.com" userId="S::urn:spo:guest#pgarvey@beta-inc.com::" providerId="AD" clId="Web-{4D232A1C-9C6D-B1F7-4DEB-9201C44287FA}" dt="2026-01-09T16:22:26.236" v="3" actId="20577"/>
          <ac:spMkLst>
            <pc:docMk/>
            <pc:sldMk cId="258939770" sldId="417"/>
            <ac:spMk id="7" creationId="{053EDFEA-1088-3CB8-F851-ED4373AC8DE8}"/>
          </ac:spMkLst>
        </pc:spChg>
        <pc:picChg chg="mod">
          <ac:chgData name="pgarvey@beta-inc.com" userId="S::urn:spo:guest#pgarvey@beta-inc.com::" providerId="AD" clId="Web-{4D232A1C-9C6D-B1F7-4DEB-9201C44287FA}" dt="2026-01-09T16:22:34.267" v="4" actId="1076"/>
          <ac:picMkLst>
            <pc:docMk/>
            <pc:sldMk cId="258939770" sldId="417"/>
            <ac:picMk id="9" creationId="{AF2BA331-A4D7-7FE1-909F-CE8C1B6AB12C}"/>
          </ac:picMkLst>
        </pc:picChg>
      </pc:sldChg>
    </pc:docChg>
  </pc:docChgLst>
  <pc:docChgLst>
    <pc:chgData name="McPherson, Vanessa" userId="ffcec954-1451-4cc4-b885-cfff640228b3" providerId="ADAL" clId="{07914285-F572-468D-9A6B-55FDD7633415}"/>
    <pc:docChg chg="custSel addSld delSld modSld sldOrd">
      <pc:chgData name="McPherson, Vanessa" userId="ffcec954-1451-4cc4-b885-cfff640228b3" providerId="ADAL" clId="{07914285-F572-468D-9A6B-55FDD7633415}" dt="2026-01-13T16:31:15.106" v="620" actId="20577"/>
      <pc:docMkLst>
        <pc:docMk/>
      </pc:docMkLst>
      <pc:sldChg chg="modSp del mod modShow">
        <pc:chgData name="McPherson, Vanessa" userId="ffcec954-1451-4cc4-b885-cfff640228b3" providerId="ADAL" clId="{07914285-F572-468D-9A6B-55FDD7633415}" dt="2026-01-13T16:30:37.319" v="585" actId="47"/>
        <pc:sldMkLst>
          <pc:docMk/>
          <pc:sldMk cId="288267695" sldId="303"/>
        </pc:sldMkLst>
        <pc:spChg chg="mod">
          <ac:chgData name="McPherson, Vanessa" userId="ffcec954-1451-4cc4-b885-cfff640228b3" providerId="ADAL" clId="{07914285-F572-468D-9A6B-55FDD7633415}" dt="2026-01-13T16:12:52.127" v="3" actId="114"/>
          <ac:spMkLst>
            <pc:docMk/>
            <pc:sldMk cId="288267695" sldId="303"/>
            <ac:spMk id="2" creationId="{9911FE7E-7558-6FDB-2FFD-895A0A56C934}"/>
          </ac:spMkLst>
        </pc:spChg>
      </pc:sldChg>
      <pc:sldChg chg="ord modNotesTx">
        <pc:chgData name="McPherson, Vanessa" userId="ffcec954-1451-4cc4-b885-cfff640228b3" providerId="ADAL" clId="{07914285-F572-468D-9A6B-55FDD7633415}" dt="2026-01-13T16:31:15.106" v="620" actId="20577"/>
        <pc:sldMkLst>
          <pc:docMk/>
          <pc:sldMk cId="4059641843" sldId="416"/>
        </pc:sldMkLst>
      </pc:sldChg>
      <pc:sldChg chg="modNotesTx">
        <pc:chgData name="McPherson, Vanessa" userId="ffcec954-1451-4cc4-b885-cfff640228b3" providerId="ADAL" clId="{07914285-F572-468D-9A6B-55FDD7633415}" dt="2026-01-13T16:19:21.734" v="174" actId="20577"/>
        <pc:sldMkLst>
          <pc:docMk/>
          <pc:sldMk cId="258939770" sldId="417"/>
        </pc:sldMkLst>
      </pc:sldChg>
      <pc:sldChg chg="addSp modSp mod">
        <pc:chgData name="McPherson, Vanessa" userId="ffcec954-1451-4cc4-b885-cfff640228b3" providerId="ADAL" clId="{07914285-F572-468D-9A6B-55FDD7633415}" dt="2026-01-13T16:28:12.922" v="374" actId="1076"/>
        <pc:sldMkLst>
          <pc:docMk/>
          <pc:sldMk cId="2410347318" sldId="418"/>
        </pc:sldMkLst>
        <pc:spChg chg="add mod">
          <ac:chgData name="McPherson, Vanessa" userId="ffcec954-1451-4cc4-b885-cfff640228b3" providerId="ADAL" clId="{07914285-F572-468D-9A6B-55FDD7633415}" dt="2026-01-13T16:28:12.922" v="374" actId="1076"/>
          <ac:spMkLst>
            <pc:docMk/>
            <pc:sldMk cId="2410347318" sldId="418"/>
            <ac:spMk id="4" creationId="{14951BD1-65AA-1406-8C01-D123C078599F}"/>
          </ac:spMkLst>
        </pc:spChg>
      </pc:sldChg>
      <pc:sldChg chg="modNotesTx">
        <pc:chgData name="McPherson, Vanessa" userId="ffcec954-1451-4cc4-b885-cfff640228b3" providerId="ADAL" clId="{07914285-F572-468D-9A6B-55FDD7633415}" dt="2026-01-13T16:26:47.290" v="344" actId="20577"/>
        <pc:sldMkLst>
          <pc:docMk/>
          <pc:sldMk cId="2605671112" sldId="422"/>
        </pc:sldMkLst>
      </pc:sldChg>
      <pc:sldChg chg="modNotesTx">
        <pc:chgData name="McPherson, Vanessa" userId="ffcec954-1451-4cc4-b885-cfff640228b3" providerId="ADAL" clId="{07914285-F572-468D-9A6B-55FDD7633415}" dt="2026-01-13T16:25:50.604" v="247" actId="20577"/>
        <pc:sldMkLst>
          <pc:docMk/>
          <pc:sldMk cId="2929120610" sldId="423"/>
        </pc:sldMkLst>
      </pc:sldChg>
      <pc:sldChg chg="modSp add mod modNotesTx">
        <pc:chgData name="McPherson, Vanessa" userId="ffcec954-1451-4cc4-b885-cfff640228b3" providerId="ADAL" clId="{07914285-F572-468D-9A6B-55FDD7633415}" dt="2026-01-13T16:30:51.634" v="592" actId="20577"/>
        <pc:sldMkLst>
          <pc:docMk/>
          <pc:sldMk cId="1119789906" sldId="424"/>
        </pc:sldMkLst>
        <pc:spChg chg="mod">
          <ac:chgData name="McPherson, Vanessa" userId="ffcec954-1451-4cc4-b885-cfff640228b3" providerId="ADAL" clId="{07914285-F572-468D-9A6B-55FDD7633415}" dt="2026-01-13T16:15:42.833" v="60" actId="20577"/>
          <ac:spMkLst>
            <pc:docMk/>
            <pc:sldMk cId="1119789906" sldId="424"/>
            <ac:spMk id="2" creationId="{19C0B119-5E83-DBF4-8B30-7530303F86A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68A84-AA93-5F6B-731F-D0FD37B71AC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DF9DA19-7764-284E-606E-18C5595AC7A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51AF079-ADC6-D44A-A0BD-289CB0F3A264}" type="datetimeFigureOut">
              <a:rPr lang="en-US" smtClean="0"/>
              <a:t>1/13/2026</a:t>
            </a:fld>
            <a:endParaRPr lang="en-US"/>
          </a:p>
        </p:txBody>
      </p:sp>
      <p:sp>
        <p:nvSpPr>
          <p:cNvPr id="4" name="Footer Placeholder 3">
            <a:extLst>
              <a:ext uri="{FF2B5EF4-FFF2-40B4-BE49-F238E27FC236}">
                <a16:creationId xmlns:a16="http://schemas.microsoft.com/office/drawing/2014/main" id="{334CF4D3-3365-1E80-DF77-0967ECF1E65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72A37B-9F91-D22B-0384-2F8884152E4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8633C5-4208-9044-873F-5F2D5AA9C9E9}" type="slidenum">
              <a:rPr lang="en-US" smtClean="0"/>
              <a:t>‹#›</a:t>
            </a:fld>
            <a:endParaRPr lang="en-US"/>
          </a:p>
        </p:txBody>
      </p:sp>
    </p:spTree>
    <p:extLst>
      <p:ext uri="{BB962C8B-B14F-4D97-AF65-F5344CB8AC3E}">
        <p14:creationId xmlns:p14="http://schemas.microsoft.com/office/powerpoint/2010/main" val="3267832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1EB5323-3D24-AA48-A867-67D4A2AA8B36}" type="datetimeFigureOut">
              <a:rPr lang="en-US" smtClean="0"/>
              <a:t>1/13/2026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015C35-C76C-0A47-A43A-CEEDD5D84819}" type="slidenum">
              <a:rPr lang="en-US" smtClean="0"/>
              <a:t>‹#›</a:t>
            </a:fld>
            <a:endParaRPr lang="en-US"/>
          </a:p>
        </p:txBody>
      </p:sp>
    </p:spTree>
    <p:extLst>
      <p:ext uri="{BB962C8B-B14F-4D97-AF65-F5344CB8AC3E}">
        <p14:creationId xmlns:p14="http://schemas.microsoft.com/office/powerpoint/2010/main" val="138803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04F1-756C-B366-D62B-075295CFE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7770C-7F50-D518-A607-A71FC145D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D7A3E-D5BA-F7DD-514C-061DF87F3E49}"/>
              </a:ext>
            </a:extLst>
          </p:cNvPr>
          <p:cNvSpPr>
            <a:spLocks noGrp="1"/>
          </p:cNvSpPr>
          <p:nvPr>
            <p:ph type="body" idx="1"/>
          </p:nvPr>
        </p:nvSpPr>
        <p:spPr/>
        <p:txBody>
          <a:bodyPr/>
          <a:lstStyle/>
          <a:p>
            <a:r>
              <a:rPr lang="en-US" dirty="0"/>
              <a:t>This is your intro slide – a chance for the presenter to introduce the topic and set the stage. </a:t>
            </a:r>
            <a:r>
              <a:rPr lang="en-US" b="1" dirty="0"/>
              <a:t>PLEASE READ BELOW TO PREPARE FOR DELIVERING THESE REMARKS!</a:t>
            </a:r>
          </a:p>
          <a:p>
            <a:endParaRPr lang="en-US" dirty="0"/>
          </a:p>
          <a:p>
            <a:r>
              <a:rPr lang="en-US" sz="1200" dirty="0"/>
              <a:t>This PPT and the text in each of the notes sections is intended to provide a specific narrative to WEF Trustees and others who may be addressing large audiences of behalf of WEF, to take 5 minutes to introduce WEF’s Water Advocates (WA) Program and then intentionally walk the audience through the specific steps to scan the WA QR code, select and send a letter to their legislator. The intent is to not just make the audience aware of the program and expect they will send a letter at a later time – experience has shown us that they wont. The speaker must take the time to intentionally work with the audience to do this LIVE…before they start their major remarks/presentation.</a:t>
            </a:r>
          </a:p>
          <a:p>
            <a:r>
              <a:rPr lang="en-US" sz="1000" dirty="0"/>
              <a:t>The notes provided on each page can be used word for word.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FCC37B-2FED-E495-EC7E-4B40D427E3C3}"/>
              </a:ext>
            </a:extLst>
          </p:cNvPr>
          <p:cNvSpPr>
            <a:spLocks noGrp="1"/>
          </p:cNvSpPr>
          <p:nvPr>
            <p:ph type="sldNum" sz="quarter" idx="5"/>
          </p:nvPr>
        </p:nvSpPr>
        <p:spPr/>
        <p:txBody>
          <a:bodyPr/>
          <a:lstStyle/>
          <a:p>
            <a:fld id="{95015C35-C76C-0A47-A43A-CEEDD5D84819}" type="slidenum">
              <a:rPr lang="en-US" smtClean="0"/>
              <a:t>1</a:t>
            </a:fld>
            <a:endParaRPr lang="en-US"/>
          </a:p>
        </p:txBody>
      </p:sp>
    </p:spTree>
    <p:extLst>
      <p:ext uri="{BB962C8B-B14F-4D97-AF65-F5344CB8AC3E}">
        <p14:creationId xmlns:p14="http://schemas.microsoft.com/office/powerpoint/2010/main" val="47048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concerned that you will start seeing daily emails from WEF on this. You may see something every month or two, as the different topics progress through Congress or as new initiatives are started up. Lets see a show of hands from those who did send a letter today. Thank you all for that, and please continue to engage – </a:t>
            </a:r>
            <a:r>
              <a:rPr lang="en-US" b="1" dirty="0">
                <a:solidFill>
                  <a:srgbClr val="C00000"/>
                </a:solidFill>
              </a:rPr>
              <a:t>if we don’t speak up for Clean Water Who will?</a:t>
            </a:r>
          </a:p>
          <a:p>
            <a:r>
              <a:rPr lang="en-US" b="0" dirty="0">
                <a:solidFill>
                  <a:srgbClr val="C00000"/>
                </a:solidFill>
              </a:rPr>
              <a:t>If you want to learn more, or get more involved, reach out to your Govt affairs committee lead [name the person] or reach out  to Peter Garvey WEF Delegate at Large Currently representing the program (pgarvey@beta-inc.com) or Vanessa McPherson (Vanessa.McPherson@arcadis.com) NEWEA Delegate to WEF.</a:t>
            </a:r>
          </a:p>
        </p:txBody>
      </p:sp>
      <p:sp>
        <p:nvSpPr>
          <p:cNvPr id="4" name="Slide Number Placeholder 3"/>
          <p:cNvSpPr>
            <a:spLocks noGrp="1"/>
          </p:cNvSpPr>
          <p:nvPr>
            <p:ph type="sldNum" sz="quarter" idx="5"/>
          </p:nvPr>
        </p:nvSpPr>
        <p:spPr/>
        <p:txBody>
          <a:bodyPr/>
          <a:lstStyle/>
          <a:p>
            <a:fld id="{95015C35-C76C-0A47-A43A-CEEDD5D84819}" type="slidenum">
              <a:rPr lang="en-US" smtClean="0"/>
              <a:t>10</a:t>
            </a:fld>
            <a:endParaRPr lang="en-US"/>
          </a:p>
        </p:txBody>
      </p:sp>
    </p:spTree>
    <p:extLst>
      <p:ext uri="{BB962C8B-B14F-4D97-AF65-F5344CB8AC3E}">
        <p14:creationId xmlns:p14="http://schemas.microsoft.com/office/powerpoint/2010/main" val="199158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E1829-A528-81F9-96FC-789A2CB88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A5321-AF01-9504-D8DD-075183C01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49C39-E3FA-E62F-BCEB-BA9F2E6AAF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a:t>
            </a:r>
            <a:r>
              <a:rPr lang="en-US"/>
              <a:t>this important?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major decisions related to our industry are ultimately made on Capitol Hill – regulatory, funding and other decisions are made by our legislators, so it is CRITICAL that we make sure they are aware of what we do, what we need and what they need to know to make good decisions to support clean water. So much of what we do is under the radar – If we want legislators make good decisions for clean water we need to inform them about at least some basic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some options - we can meet legislators, call them or write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WEF has created the WATER ADVOCATES platform to make it really easy for anyone – yes anyone – </a:t>
            </a:r>
            <a:r>
              <a:rPr lang="en-US" b="1" u="sng" dirty="0"/>
              <a:t>to send a letter to their legislator </a:t>
            </a:r>
            <a:r>
              <a:rPr lang="en-US" dirty="0"/>
              <a:t>on any of several current key water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that is what we are all going to do – RIGHT NOW.</a:t>
            </a:r>
          </a:p>
          <a:p>
            <a:endParaRPr lang="en-US" dirty="0"/>
          </a:p>
        </p:txBody>
      </p:sp>
      <p:sp>
        <p:nvSpPr>
          <p:cNvPr id="4" name="Slide Number Placeholder 3">
            <a:extLst>
              <a:ext uri="{FF2B5EF4-FFF2-40B4-BE49-F238E27FC236}">
                <a16:creationId xmlns:a16="http://schemas.microsoft.com/office/drawing/2014/main" id="{3E8F24F8-952B-94EC-AF34-393DACCDA958}"/>
              </a:ext>
            </a:extLst>
          </p:cNvPr>
          <p:cNvSpPr>
            <a:spLocks noGrp="1"/>
          </p:cNvSpPr>
          <p:nvPr>
            <p:ph type="sldNum" sz="quarter" idx="5"/>
          </p:nvPr>
        </p:nvSpPr>
        <p:spPr/>
        <p:txBody>
          <a:bodyPr/>
          <a:lstStyle/>
          <a:p>
            <a:fld id="{95015C35-C76C-0A47-A43A-CEEDD5D84819}" type="slidenum">
              <a:rPr lang="en-US" smtClean="0"/>
              <a:t>2</a:t>
            </a:fld>
            <a:endParaRPr lang="en-US"/>
          </a:p>
        </p:txBody>
      </p:sp>
    </p:spTree>
    <p:extLst>
      <p:ext uri="{BB962C8B-B14F-4D97-AF65-F5344CB8AC3E}">
        <p14:creationId xmlns:p14="http://schemas.microsoft.com/office/powerpoint/2010/main" val="346761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before I share my presentation/remarks on behalf of WEF, there is something very important I need you all to do.</a:t>
            </a:r>
          </a:p>
          <a:p>
            <a:r>
              <a:rPr lang="en-US" dirty="0"/>
              <a:t>We are all going to do a brief exercise related to WEF’s Water Advocates program.</a:t>
            </a:r>
          </a:p>
          <a:p>
            <a:r>
              <a:rPr lang="en-US" dirty="0"/>
              <a:t>Can I get a show of hands as to who in the room is already a Water Advocate – </a:t>
            </a:r>
          </a:p>
          <a:p>
            <a:r>
              <a:rPr lang="en-US" u="sng" dirty="0"/>
              <a:t>Pause…do a high level count</a:t>
            </a:r>
          </a:p>
          <a:p>
            <a:r>
              <a:rPr lang="en-US" dirty="0"/>
              <a:t>….OK there are some, but we really need your support to make that a bigger number. Lets do it !</a:t>
            </a:r>
          </a:p>
        </p:txBody>
      </p:sp>
      <p:sp>
        <p:nvSpPr>
          <p:cNvPr id="4" name="Slide Number Placeholder 3"/>
          <p:cNvSpPr>
            <a:spLocks noGrp="1"/>
          </p:cNvSpPr>
          <p:nvPr>
            <p:ph type="sldNum" sz="quarter" idx="5"/>
          </p:nvPr>
        </p:nvSpPr>
        <p:spPr/>
        <p:txBody>
          <a:bodyPr/>
          <a:lstStyle/>
          <a:p>
            <a:fld id="{95015C35-C76C-0A47-A43A-CEEDD5D84819}" type="slidenum">
              <a:rPr lang="en-US" smtClean="0"/>
              <a:t>3</a:t>
            </a:fld>
            <a:endParaRPr lang="en-US"/>
          </a:p>
        </p:txBody>
      </p:sp>
    </p:spTree>
    <p:extLst>
      <p:ext uri="{BB962C8B-B14F-4D97-AF65-F5344CB8AC3E}">
        <p14:creationId xmlns:p14="http://schemas.microsoft.com/office/powerpoint/2010/main" val="374267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4370A-3A38-F289-2792-86214A784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53B2A-0BD4-969B-4BDC-F9B589CFE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F34EC-5885-16A0-F90C-3E4927B333D9}"/>
              </a:ext>
            </a:extLst>
          </p:cNvPr>
          <p:cNvSpPr>
            <a:spLocks noGrp="1"/>
          </p:cNvSpPr>
          <p:nvPr>
            <p:ph type="body" idx="1"/>
          </p:nvPr>
        </p:nvSpPr>
        <p:spPr/>
        <p:txBody>
          <a:bodyPr/>
          <a:lstStyle/>
          <a:p>
            <a:r>
              <a:rPr lang="en-US" dirty="0"/>
              <a:t>So – first I’d like everyone to take out your cellphone – even if you are already signed up for the Water Advocates Program.</a:t>
            </a:r>
          </a:p>
          <a:p>
            <a:r>
              <a:rPr lang="en-US" dirty="0"/>
              <a:t>I’m going to share a QR code on the screen that I’d like you all to scan. </a:t>
            </a:r>
          </a:p>
          <a:p>
            <a:r>
              <a:rPr lang="en-US" dirty="0"/>
              <a:t>Were all going to send a letter to our legislators and make them aware of clean water and inform them about what we need </a:t>
            </a:r>
          </a:p>
        </p:txBody>
      </p:sp>
      <p:sp>
        <p:nvSpPr>
          <p:cNvPr id="4" name="Slide Number Placeholder 3">
            <a:extLst>
              <a:ext uri="{FF2B5EF4-FFF2-40B4-BE49-F238E27FC236}">
                <a16:creationId xmlns:a16="http://schemas.microsoft.com/office/drawing/2014/main" id="{72D19584-9221-91FE-72E9-9E0782836F58}"/>
              </a:ext>
            </a:extLst>
          </p:cNvPr>
          <p:cNvSpPr>
            <a:spLocks noGrp="1"/>
          </p:cNvSpPr>
          <p:nvPr>
            <p:ph type="sldNum" sz="quarter" idx="5"/>
          </p:nvPr>
        </p:nvSpPr>
        <p:spPr/>
        <p:txBody>
          <a:bodyPr/>
          <a:lstStyle/>
          <a:p>
            <a:fld id="{95015C35-C76C-0A47-A43A-CEEDD5D84819}" type="slidenum">
              <a:rPr lang="en-US" smtClean="0"/>
              <a:t>4</a:t>
            </a:fld>
            <a:endParaRPr lang="en-US"/>
          </a:p>
        </p:txBody>
      </p:sp>
    </p:spTree>
    <p:extLst>
      <p:ext uri="{BB962C8B-B14F-4D97-AF65-F5344CB8AC3E}">
        <p14:creationId xmlns:p14="http://schemas.microsoft.com/office/powerpoint/2010/main" val="199115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please scan this QR code – it will take you to WEF’s Water Advocates Program – which helps us all to connect with elected officials on important clean water issues</a:t>
            </a:r>
          </a:p>
        </p:txBody>
      </p:sp>
      <p:sp>
        <p:nvSpPr>
          <p:cNvPr id="4" name="Slide Number Placeholder 3"/>
          <p:cNvSpPr>
            <a:spLocks noGrp="1"/>
          </p:cNvSpPr>
          <p:nvPr>
            <p:ph type="sldNum" sz="quarter" idx="5"/>
          </p:nvPr>
        </p:nvSpPr>
        <p:spPr/>
        <p:txBody>
          <a:bodyPr/>
          <a:lstStyle/>
          <a:p>
            <a:fld id="{95015C35-C76C-0A47-A43A-CEEDD5D84819}" type="slidenum">
              <a:rPr lang="en-US" smtClean="0"/>
              <a:t>5</a:t>
            </a:fld>
            <a:endParaRPr lang="en-US"/>
          </a:p>
        </p:txBody>
      </p:sp>
    </p:spTree>
    <p:extLst>
      <p:ext uri="{BB962C8B-B14F-4D97-AF65-F5344CB8AC3E}">
        <p14:creationId xmlns:p14="http://schemas.microsoft.com/office/powerpoint/2010/main" val="303043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scanned the QR code this is what you will see….first off a request to ask Congress to reauthorize essential water infrastructure loan and grant programs at the highest funding levels – a pretty important topic to start with</a:t>
            </a:r>
          </a:p>
        </p:txBody>
      </p:sp>
      <p:sp>
        <p:nvSpPr>
          <p:cNvPr id="4" name="Slide Number Placeholder 3"/>
          <p:cNvSpPr>
            <a:spLocks noGrp="1"/>
          </p:cNvSpPr>
          <p:nvPr>
            <p:ph type="sldNum" sz="quarter" idx="5"/>
          </p:nvPr>
        </p:nvSpPr>
        <p:spPr/>
        <p:txBody>
          <a:bodyPr/>
          <a:lstStyle/>
          <a:p>
            <a:fld id="{95015C35-C76C-0A47-A43A-CEEDD5D84819}" type="slidenum">
              <a:rPr lang="en-US" smtClean="0"/>
              <a:t>6</a:t>
            </a:fld>
            <a:endParaRPr lang="en-US"/>
          </a:p>
        </p:txBody>
      </p:sp>
    </p:spTree>
    <p:extLst>
      <p:ext uri="{BB962C8B-B14F-4D97-AF65-F5344CB8AC3E}">
        <p14:creationId xmlns:p14="http://schemas.microsoft.com/office/powerpoint/2010/main" val="296947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4C92-3381-EFEC-9189-B15DED678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B3B91-D9DD-9C8C-CFBA-BC8F9715B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C95E6-FC44-4240-B21B-50C6F81519F9}"/>
              </a:ext>
            </a:extLst>
          </p:cNvPr>
          <p:cNvSpPr>
            <a:spLocks noGrp="1"/>
          </p:cNvSpPr>
          <p:nvPr>
            <p:ph type="body" idx="1"/>
          </p:nvPr>
        </p:nvSpPr>
        <p:spPr/>
        <p:txBody>
          <a:bodyPr/>
          <a:lstStyle/>
          <a:p>
            <a:r>
              <a:rPr lang="en-US" dirty="0"/>
              <a:t>….as you scroll down you’ll see 5 additional topics….on Water Reuse, 2026 Funding, PFAS, Biosolids and Wipes Labeling topics – these are the topics that WEF is currently championing on our behalf. Each of these are topics of letters that you can send to your legislators to inform them. We are going to focus today on the funding topic.</a:t>
            </a:r>
          </a:p>
        </p:txBody>
      </p:sp>
      <p:sp>
        <p:nvSpPr>
          <p:cNvPr id="4" name="Slide Number Placeholder 3">
            <a:extLst>
              <a:ext uri="{FF2B5EF4-FFF2-40B4-BE49-F238E27FC236}">
                <a16:creationId xmlns:a16="http://schemas.microsoft.com/office/drawing/2014/main" id="{0AAF302E-6C71-09BB-A67A-78949E560625}"/>
              </a:ext>
            </a:extLst>
          </p:cNvPr>
          <p:cNvSpPr>
            <a:spLocks noGrp="1"/>
          </p:cNvSpPr>
          <p:nvPr>
            <p:ph type="sldNum" sz="quarter" idx="5"/>
          </p:nvPr>
        </p:nvSpPr>
        <p:spPr/>
        <p:txBody>
          <a:bodyPr/>
          <a:lstStyle/>
          <a:p>
            <a:fld id="{95015C35-C76C-0A47-A43A-CEEDD5D84819}" type="slidenum">
              <a:rPr lang="en-US" smtClean="0"/>
              <a:t>7</a:t>
            </a:fld>
            <a:endParaRPr lang="en-US"/>
          </a:p>
        </p:txBody>
      </p:sp>
    </p:spTree>
    <p:extLst>
      <p:ext uri="{BB962C8B-B14F-4D97-AF65-F5344CB8AC3E}">
        <p14:creationId xmlns:p14="http://schemas.microsoft.com/office/powerpoint/2010/main" val="237685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67599-3697-F1DD-B78C-89D38193B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48552-320E-1CAF-B0D3-9591BE43F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CA743-809C-3E1B-C44F-D7D3FAA01894}"/>
              </a:ext>
            </a:extLst>
          </p:cNvPr>
          <p:cNvSpPr>
            <a:spLocks noGrp="1"/>
          </p:cNvSpPr>
          <p:nvPr>
            <p:ph type="body" idx="1"/>
          </p:nvPr>
        </p:nvSpPr>
        <p:spPr/>
        <p:txBody>
          <a:bodyPr/>
          <a:lstStyle/>
          <a:p>
            <a:r>
              <a:rPr lang="en-US" dirty="0"/>
              <a:t>When you scroll down you will see this section where you’ll enter a few basic pieces of info…zip code, email </a:t>
            </a:r>
            <a:r>
              <a:rPr lang="en-US" dirty="0" err="1"/>
              <a:t>etc</a:t>
            </a:r>
            <a:endParaRPr lang="en-US" dirty="0"/>
          </a:p>
        </p:txBody>
      </p:sp>
      <p:sp>
        <p:nvSpPr>
          <p:cNvPr id="4" name="Slide Number Placeholder 3">
            <a:extLst>
              <a:ext uri="{FF2B5EF4-FFF2-40B4-BE49-F238E27FC236}">
                <a16:creationId xmlns:a16="http://schemas.microsoft.com/office/drawing/2014/main" id="{FFE31DC3-A8C1-AE0B-1E71-B82B702A23A4}"/>
              </a:ext>
            </a:extLst>
          </p:cNvPr>
          <p:cNvSpPr>
            <a:spLocks noGrp="1"/>
          </p:cNvSpPr>
          <p:nvPr>
            <p:ph type="sldNum" sz="quarter" idx="5"/>
          </p:nvPr>
        </p:nvSpPr>
        <p:spPr/>
        <p:txBody>
          <a:bodyPr/>
          <a:lstStyle/>
          <a:p>
            <a:fld id="{95015C35-C76C-0A47-A43A-CEEDD5D84819}" type="slidenum">
              <a:rPr lang="en-US" smtClean="0"/>
              <a:t>8</a:t>
            </a:fld>
            <a:endParaRPr lang="en-US"/>
          </a:p>
        </p:txBody>
      </p:sp>
    </p:spTree>
    <p:extLst>
      <p:ext uri="{BB962C8B-B14F-4D97-AF65-F5344CB8AC3E}">
        <p14:creationId xmlns:p14="http://schemas.microsoft.com/office/powerpoint/2010/main" val="31853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F0F0D-4CDA-BBDF-649E-3AE7BB688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A06D4-69EA-539B-36E7-B485AAB0F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8B21B-975D-D944-A545-C77F1E7C9EC2}"/>
              </a:ext>
            </a:extLst>
          </p:cNvPr>
          <p:cNvSpPr>
            <a:spLocks noGrp="1"/>
          </p:cNvSpPr>
          <p:nvPr>
            <p:ph type="body" idx="1"/>
          </p:nvPr>
        </p:nvSpPr>
        <p:spPr/>
        <p:txBody>
          <a:bodyPr/>
          <a:lstStyle/>
          <a:p>
            <a:r>
              <a:rPr lang="en-US" dirty="0"/>
              <a:t>Because continued funding is so critical to clean water infrastructure, lets all focus on the 2026 Budget funding request. Select that topic and you will see the content of a letter that is ready to send to your legislator – You should see exactly what is on the screen if you pick the 2026 funding letter</a:t>
            </a:r>
          </a:p>
          <a:p>
            <a:r>
              <a:rPr lang="en-US" dirty="0"/>
              <a:t>Here is the text of the funding letter that you’ll see…</a:t>
            </a:r>
          </a:p>
          <a:p>
            <a:pPr marL="171450" indent="-171450">
              <a:buFont typeface="Arial" panose="020B0604020202020204" pitchFamily="34" charset="0"/>
              <a:buChar char="•"/>
            </a:pPr>
            <a:r>
              <a:rPr lang="en-US" dirty="0"/>
              <a:t>you can edit the letter as you see fit, but don’t feel compelled to do so – sending as is will be better than waiting to send later!</a:t>
            </a:r>
          </a:p>
          <a:p>
            <a:pPr marL="171450" indent="-171450">
              <a:buFont typeface="Arial" panose="020B0604020202020204" pitchFamily="34" charset="0"/>
              <a:buChar char="•"/>
            </a:pPr>
            <a:r>
              <a:rPr lang="en-US" dirty="0"/>
              <a:t>you can add your comments – </a:t>
            </a:r>
          </a:p>
          <a:p>
            <a:r>
              <a:rPr lang="en-US" dirty="0"/>
              <a:t>but please make sure to hit ‘Send Message’ at the bottom of the screen,</a:t>
            </a:r>
          </a:p>
        </p:txBody>
      </p:sp>
      <p:sp>
        <p:nvSpPr>
          <p:cNvPr id="4" name="Slide Number Placeholder 3">
            <a:extLst>
              <a:ext uri="{FF2B5EF4-FFF2-40B4-BE49-F238E27FC236}">
                <a16:creationId xmlns:a16="http://schemas.microsoft.com/office/drawing/2014/main" id="{96D2B674-080F-CC94-885B-66FED5D5286F}"/>
              </a:ext>
            </a:extLst>
          </p:cNvPr>
          <p:cNvSpPr>
            <a:spLocks noGrp="1"/>
          </p:cNvSpPr>
          <p:nvPr>
            <p:ph type="sldNum" sz="quarter" idx="5"/>
          </p:nvPr>
        </p:nvSpPr>
        <p:spPr/>
        <p:txBody>
          <a:bodyPr/>
          <a:lstStyle/>
          <a:p>
            <a:fld id="{95015C35-C76C-0A47-A43A-CEEDD5D84819}" type="slidenum">
              <a:rPr lang="en-US" smtClean="0"/>
              <a:t>9</a:t>
            </a:fld>
            <a:endParaRPr lang="en-US"/>
          </a:p>
        </p:txBody>
      </p:sp>
    </p:spTree>
    <p:extLst>
      <p:ext uri="{BB962C8B-B14F-4D97-AF65-F5344CB8AC3E}">
        <p14:creationId xmlns:p14="http://schemas.microsoft.com/office/powerpoint/2010/main" val="412466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356C4E6-91C1-6294-F9EA-2B8D2F5CF942}"/>
              </a:ext>
            </a:extLst>
          </p:cNvPr>
          <p:cNvSpPr>
            <a:spLocks noGrp="1"/>
          </p:cNvSpPr>
          <p:nvPr>
            <p:ph type="pic" sz="quarter" idx="10"/>
          </p:nvPr>
        </p:nvSpPr>
        <p:spPr>
          <a:xfrm>
            <a:off x="4649425" y="0"/>
            <a:ext cx="7542575" cy="6858000"/>
          </a:xfrm>
          <a:custGeom>
            <a:avLst/>
            <a:gdLst>
              <a:gd name="connsiteX0" fmla="*/ 3 w 7542575"/>
              <a:gd name="connsiteY0" fmla="*/ 0 h 6858000"/>
              <a:gd name="connsiteX1" fmla="*/ 7542575 w 7542575"/>
              <a:gd name="connsiteY1" fmla="*/ 0 h 6858000"/>
              <a:gd name="connsiteX2" fmla="*/ 7542575 w 7542575"/>
              <a:gd name="connsiteY2" fmla="*/ 6858000 h 6858000"/>
              <a:gd name="connsiteX3" fmla="*/ 0 w 7542575"/>
              <a:gd name="connsiteY3" fmla="*/ 6858000 h 6858000"/>
              <a:gd name="connsiteX4" fmla="*/ 96377 w 7542575"/>
              <a:gd name="connsiteY4" fmla="*/ 6789465 h 6858000"/>
              <a:gd name="connsiteX5" fmla="*/ 1780872 w 7542575"/>
              <a:gd name="connsiteY5" fmla="*/ 3428999 h 6858000"/>
              <a:gd name="connsiteX6" fmla="*/ 96377 w 7542575"/>
              <a:gd name="connsiteY6" fmla="*/ 68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2575" h="6858000">
                <a:moveTo>
                  <a:pt x="3" y="0"/>
                </a:moveTo>
                <a:lnTo>
                  <a:pt x="7542575" y="0"/>
                </a:lnTo>
                <a:lnTo>
                  <a:pt x="7542575" y="6858000"/>
                </a:lnTo>
                <a:lnTo>
                  <a:pt x="0" y="6858000"/>
                </a:lnTo>
                <a:lnTo>
                  <a:pt x="96377" y="6789465"/>
                </a:lnTo>
                <a:cubicBezTo>
                  <a:pt x="1118969" y="6024714"/>
                  <a:pt x="1780872" y="4804155"/>
                  <a:pt x="1780872" y="3428999"/>
                </a:cubicBezTo>
                <a:cubicBezTo>
                  <a:pt x="1780872" y="2053844"/>
                  <a:pt x="1118969" y="833284"/>
                  <a:pt x="96377" y="68533"/>
                </a:cubicBezTo>
                <a:close/>
              </a:path>
            </a:pathLst>
          </a:custGeom>
        </p:spPr>
        <p:txBody>
          <a:bodyPr wrap="square">
            <a:noAutofit/>
          </a:bodyPr>
          <a:lstStyle/>
          <a:p>
            <a:endParaRPr lang="en-US"/>
          </a:p>
        </p:txBody>
      </p:sp>
      <p:sp>
        <p:nvSpPr>
          <p:cNvPr id="22" name="Oval 21">
            <a:extLst>
              <a:ext uri="{FF2B5EF4-FFF2-40B4-BE49-F238E27FC236}">
                <a16:creationId xmlns:a16="http://schemas.microsoft.com/office/drawing/2014/main" id="{4F3D6C00-9AE0-66DB-DE03-9C2AD858D0E9}"/>
              </a:ext>
            </a:extLst>
          </p:cNvPr>
          <p:cNvSpPr/>
          <p:nvPr userDrawn="1"/>
        </p:nvSpPr>
        <p:spPr>
          <a:xfrm>
            <a:off x="-2057066" y="-764582"/>
            <a:ext cx="8387163" cy="8387163"/>
          </a:xfrm>
          <a:prstGeom prst="ellipse">
            <a:avLst/>
          </a:prstGeom>
          <a:solidFill>
            <a:schemeClr val="accent1"/>
          </a:solidFill>
          <a:ln w="2286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ign with white text&#10;&#10;Description automatically generated">
            <a:extLst>
              <a:ext uri="{FF2B5EF4-FFF2-40B4-BE49-F238E27FC236}">
                <a16:creationId xmlns:a16="http://schemas.microsoft.com/office/drawing/2014/main" id="{8D6AFCCE-BB4D-BD94-A996-5024072B572B}"/>
              </a:ext>
            </a:extLst>
          </p:cNvPr>
          <p:cNvPicPr>
            <a:picLocks noChangeAspect="1"/>
          </p:cNvPicPr>
          <p:nvPr userDrawn="1"/>
        </p:nvPicPr>
        <p:blipFill>
          <a:blip r:embed="rId2"/>
          <a:stretch>
            <a:fillRect/>
          </a:stretch>
        </p:blipFill>
        <p:spPr>
          <a:xfrm>
            <a:off x="749295" y="794204"/>
            <a:ext cx="2155312" cy="429273"/>
          </a:xfrm>
          <a:prstGeom prst="rect">
            <a:avLst/>
          </a:prstGeom>
        </p:spPr>
      </p:pic>
      <p:sp>
        <p:nvSpPr>
          <p:cNvPr id="14" name="Title Placeholder 1">
            <a:extLst>
              <a:ext uri="{FF2B5EF4-FFF2-40B4-BE49-F238E27FC236}">
                <a16:creationId xmlns:a16="http://schemas.microsoft.com/office/drawing/2014/main" id="{62757826-7424-FC2F-D8E2-876C555902A8}"/>
              </a:ext>
            </a:extLst>
          </p:cNvPr>
          <p:cNvSpPr>
            <a:spLocks noGrp="1"/>
          </p:cNvSpPr>
          <p:nvPr>
            <p:ph type="title"/>
          </p:nvPr>
        </p:nvSpPr>
        <p:spPr>
          <a:xfrm>
            <a:off x="749295" y="1897625"/>
            <a:ext cx="5006528" cy="3470788"/>
          </a:xfrm>
          <a:prstGeom prst="rect">
            <a:avLst/>
          </a:prstGeom>
        </p:spPr>
        <p:txBody>
          <a:bodyPr vert="horz" lIns="91440" tIns="45720" rIns="91440" bIns="45720" rtlCol="0" anchor="b">
            <a:noAutofit/>
          </a:bodyPr>
          <a:lstStyle>
            <a:lvl1pPr>
              <a:lnSpc>
                <a:spcPct val="90000"/>
              </a:lnSpc>
              <a:defRPr sz="6000" b="1">
                <a:solidFill>
                  <a:schemeClr val="bg1"/>
                </a:solidFill>
                <a:latin typeface="Poppins" pitchFamily="2" charset="77"/>
                <a:cs typeface="Poppins" pitchFamily="2" charset="77"/>
              </a:defRPr>
            </a:lvl1pPr>
          </a:lstStyle>
          <a:p>
            <a:r>
              <a:rPr lang="en-US"/>
              <a:t>Click to edit Master title style</a:t>
            </a:r>
          </a:p>
        </p:txBody>
      </p:sp>
      <p:sp>
        <p:nvSpPr>
          <p:cNvPr id="16" name="Text Placeholder 3">
            <a:extLst>
              <a:ext uri="{FF2B5EF4-FFF2-40B4-BE49-F238E27FC236}">
                <a16:creationId xmlns:a16="http://schemas.microsoft.com/office/drawing/2014/main" id="{76B0FAC4-2439-9BFD-7151-A46E4B4BD811}"/>
              </a:ext>
            </a:extLst>
          </p:cNvPr>
          <p:cNvSpPr>
            <a:spLocks noGrp="1"/>
          </p:cNvSpPr>
          <p:nvPr>
            <p:ph type="body" sz="half" idx="2"/>
          </p:nvPr>
        </p:nvSpPr>
        <p:spPr>
          <a:xfrm>
            <a:off x="749295" y="5530740"/>
            <a:ext cx="4499341" cy="908750"/>
          </a:xfrm>
          <a:prstGeom prst="rect">
            <a:avLst/>
          </a:prstGeom>
        </p:spPr>
        <p:txBody>
          <a:bodyPr anchor="t"/>
          <a:lstStyle>
            <a:lvl1pPr marL="0" indent="0">
              <a:buNone/>
              <a:defRPr sz="3000">
                <a:solidFill>
                  <a:schemeClr val="accent2"/>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44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3" descr="A yellow background with white lines&#10;&#10;Description automatically generated">
            <a:extLst>
              <a:ext uri="{FF2B5EF4-FFF2-40B4-BE49-F238E27FC236}">
                <a16:creationId xmlns:a16="http://schemas.microsoft.com/office/drawing/2014/main" id="{DA93EAA2-FE3B-2369-3978-5CF4FC502D3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black background with a blue and white object&#10;&#10;Description automatically generated">
            <a:extLst>
              <a:ext uri="{FF2B5EF4-FFF2-40B4-BE49-F238E27FC236}">
                <a16:creationId xmlns:a16="http://schemas.microsoft.com/office/drawing/2014/main" id="{1378A5EA-0334-EF7C-BCE3-99485173FF0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04178" y="6276788"/>
            <a:ext cx="1563417" cy="485776"/>
          </a:xfrm>
          <a:prstGeom prst="rect">
            <a:avLst/>
          </a:prstGeom>
        </p:spPr>
      </p:pic>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hasCustomPrompt="1"/>
          </p:nvPr>
        </p:nvSpPr>
        <p:spPr>
          <a:xfrm>
            <a:off x="913154" y="1223963"/>
            <a:ext cx="10365691" cy="4545012"/>
          </a:xfrm>
          <a:prstGeom prst="rect">
            <a:avLst/>
          </a:prstGeom>
        </p:spPr>
        <p:txBody>
          <a:bodyPr anchor="ctr"/>
          <a:lstStyle>
            <a:lvl1pPr marL="0" indent="0" algn="ctr">
              <a:lnSpc>
                <a:spcPct val="90000"/>
              </a:lnSpc>
              <a:buNone/>
              <a:defRPr sz="100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Questions?</a:t>
            </a:r>
          </a:p>
        </p:txBody>
      </p:sp>
    </p:spTree>
    <p:extLst>
      <p:ext uri="{BB962C8B-B14F-4D97-AF65-F5344CB8AC3E}">
        <p14:creationId xmlns:p14="http://schemas.microsoft.com/office/powerpoint/2010/main" val="84098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333DA-0A15-1217-1134-376FD0AB1F6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Oval 5">
            <a:extLst>
              <a:ext uri="{FF2B5EF4-FFF2-40B4-BE49-F238E27FC236}">
                <a16:creationId xmlns:a16="http://schemas.microsoft.com/office/drawing/2014/main" id="{859797A4-7F9E-5B99-9A92-D414C7FAF66B}"/>
              </a:ext>
            </a:extLst>
          </p:cNvPr>
          <p:cNvSpPr/>
          <p:nvPr userDrawn="1"/>
        </p:nvSpPr>
        <p:spPr>
          <a:xfrm>
            <a:off x="396010" y="-1001415"/>
            <a:ext cx="8860829" cy="8860829"/>
          </a:xfrm>
          <a:prstGeom prst="ellipse">
            <a:avLst/>
          </a:prstGeom>
          <a:solidFill>
            <a:schemeClr val="bg1"/>
          </a:solidFill>
          <a:ln w="2286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a:extLst>
              <a:ext uri="{FF2B5EF4-FFF2-40B4-BE49-F238E27FC236}">
                <a16:creationId xmlns:a16="http://schemas.microsoft.com/office/drawing/2014/main" id="{62757826-7424-FC2F-D8E2-876C555902A8}"/>
              </a:ext>
            </a:extLst>
          </p:cNvPr>
          <p:cNvSpPr>
            <a:spLocks noGrp="1"/>
          </p:cNvSpPr>
          <p:nvPr>
            <p:ph type="title" hasCustomPrompt="1"/>
          </p:nvPr>
        </p:nvSpPr>
        <p:spPr>
          <a:xfrm>
            <a:off x="1890382" y="1625599"/>
            <a:ext cx="6754083" cy="3691467"/>
          </a:xfrm>
          <a:prstGeom prst="rect">
            <a:avLst/>
          </a:prstGeom>
        </p:spPr>
        <p:txBody>
          <a:bodyPr vert="horz" lIns="91440" tIns="45720" rIns="91440" bIns="45720" rtlCol="0" anchor="b">
            <a:noAutofit/>
          </a:bodyPr>
          <a:lstStyle>
            <a:lvl1pPr>
              <a:lnSpc>
                <a:spcPct val="80000"/>
              </a:lnSpc>
              <a:defRPr sz="12000" b="1">
                <a:solidFill>
                  <a:schemeClr val="tx2"/>
                </a:solidFill>
                <a:latin typeface="Poppins" pitchFamily="2" charset="77"/>
                <a:cs typeface="Poppins" pitchFamily="2" charset="77"/>
              </a:defRPr>
            </a:lvl1pPr>
          </a:lstStyle>
          <a:p>
            <a:r>
              <a:rPr lang="en-US"/>
              <a:t>THANK </a:t>
            </a:r>
            <a:br>
              <a:rPr lang="en-US"/>
            </a:br>
            <a:r>
              <a:rPr lang="en-US"/>
              <a:t>YOU</a:t>
            </a:r>
          </a:p>
        </p:txBody>
      </p:sp>
      <p:pic>
        <p:nvPicPr>
          <p:cNvPr id="15" name="Picture 14" descr="A black background with a blue and white object&#10;&#10;Description automatically generated">
            <a:extLst>
              <a:ext uri="{FF2B5EF4-FFF2-40B4-BE49-F238E27FC236}">
                <a16:creationId xmlns:a16="http://schemas.microsoft.com/office/drawing/2014/main" id="{202D311C-1264-A109-145B-38DF5EBAF73C}"/>
              </a:ext>
            </a:extLst>
          </p:cNvPr>
          <p:cNvPicPr>
            <a:picLocks noChangeAspect="1"/>
          </p:cNvPicPr>
          <p:nvPr userDrawn="1"/>
        </p:nvPicPr>
        <p:blipFill>
          <a:blip r:embed="rId3"/>
          <a:stretch>
            <a:fillRect/>
          </a:stretch>
        </p:blipFill>
        <p:spPr>
          <a:xfrm>
            <a:off x="1690794" y="767649"/>
            <a:ext cx="2488734" cy="773285"/>
          </a:xfrm>
          <a:prstGeom prst="rect">
            <a:avLst/>
          </a:prstGeom>
        </p:spPr>
      </p:pic>
      <p:sp>
        <p:nvSpPr>
          <p:cNvPr id="16" name="Text Placeholder 3">
            <a:extLst>
              <a:ext uri="{FF2B5EF4-FFF2-40B4-BE49-F238E27FC236}">
                <a16:creationId xmlns:a16="http://schemas.microsoft.com/office/drawing/2014/main" id="{76B0FAC4-2439-9BFD-7151-A46E4B4BD811}"/>
              </a:ext>
            </a:extLst>
          </p:cNvPr>
          <p:cNvSpPr>
            <a:spLocks noGrp="1"/>
          </p:cNvSpPr>
          <p:nvPr>
            <p:ph type="body" sz="half" idx="2"/>
          </p:nvPr>
        </p:nvSpPr>
        <p:spPr>
          <a:xfrm>
            <a:off x="1890382" y="5572984"/>
            <a:ext cx="6000550" cy="1092252"/>
          </a:xfrm>
          <a:prstGeom prst="rect">
            <a:avLst/>
          </a:prstGeom>
        </p:spPr>
        <p:txBody>
          <a:bodyPr anchor="t"/>
          <a:lstStyle>
            <a:lvl1pPr marL="0" indent="0">
              <a:buNone/>
              <a:defRPr sz="3000">
                <a:solidFill>
                  <a:schemeClr val="accent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1083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Two column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A2B6-8319-8806-9606-CA919A678ABB}"/>
              </a:ext>
            </a:extLst>
          </p:cNvPr>
          <p:cNvSpPr>
            <a:spLocks noGrp="1"/>
          </p:cNvSpPr>
          <p:nvPr>
            <p:ph type="title"/>
          </p:nvPr>
        </p:nvSpPr>
        <p:spPr>
          <a:xfrm>
            <a:off x="666447"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180EC-A5C7-3490-D141-D77225369A57}"/>
              </a:ext>
            </a:extLst>
          </p:cNvPr>
          <p:cNvSpPr>
            <a:spLocks noGrp="1"/>
          </p:cNvSpPr>
          <p:nvPr>
            <p:ph type="body" idx="1"/>
          </p:nvPr>
        </p:nvSpPr>
        <p:spPr>
          <a:xfrm>
            <a:off x="666448" y="1681163"/>
            <a:ext cx="4955894"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866F3-CC93-FD0D-5A46-8F5151C2954C}"/>
              </a:ext>
            </a:extLst>
          </p:cNvPr>
          <p:cNvSpPr>
            <a:spLocks noGrp="1"/>
          </p:cNvSpPr>
          <p:nvPr>
            <p:ph sz="half" idx="2"/>
          </p:nvPr>
        </p:nvSpPr>
        <p:spPr>
          <a:xfrm>
            <a:off x="666448" y="2505075"/>
            <a:ext cx="49558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F08FE-DA1D-2BFF-073F-821460AF1474}"/>
              </a:ext>
            </a:extLst>
          </p:cNvPr>
          <p:cNvSpPr>
            <a:spLocks noGrp="1"/>
          </p:cNvSpPr>
          <p:nvPr>
            <p:ph type="body" sz="quarter" idx="3"/>
          </p:nvPr>
        </p:nvSpPr>
        <p:spPr>
          <a:xfrm>
            <a:off x="6396318" y="1681163"/>
            <a:ext cx="495907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A9BBE-DAAC-AECD-0989-59F5A3171DCD}"/>
              </a:ext>
            </a:extLst>
          </p:cNvPr>
          <p:cNvSpPr>
            <a:spLocks noGrp="1"/>
          </p:cNvSpPr>
          <p:nvPr>
            <p:ph sz="quarter" idx="4"/>
          </p:nvPr>
        </p:nvSpPr>
        <p:spPr>
          <a:xfrm>
            <a:off x="6396318" y="2505075"/>
            <a:ext cx="49590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B5780D5-4E15-4F59-515F-89C35B4A2879}"/>
              </a:ext>
            </a:extLst>
          </p:cNvPr>
          <p:cNvCxnSpPr/>
          <p:nvPr userDrawn="1"/>
        </p:nvCxnSpPr>
        <p:spPr>
          <a:xfrm>
            <a:off x="5974976" y="1825625"/>
            <a:ext cx="0" cy="4351338"/>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07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42AB-53F0-B582-E7EB-B98CD048D2CB}"/>
              </a:ext>
            </a:extLst>
          </p:cNvPr>
          <p:cNvSpPr>
            <a:spLocks noGrp="1"/>
          </p:cNvSpPr>
          <p:nvPr>
            <p:ph type="title"/>
          </p:nvPr>
        </p:nvSpPr>
        <p:spPr>
          <a:xfrm>
            <a:off x="663272" y="365125"/>
            <a:ext cx="58860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30B014-61D2-9FF8-0D14-2FD06F574B5F}"/>
              </a:ext>
            </a:extLst>
          </p:cNvPr>
          <p:cNvSpPr>
            <a:spLocks noGrp="1"/>
          </p:cNvSpPr>
          <p:nvPr>
            <p:ph idx="1"/>
          </p:nvPr>
        </p:nvSpPr>
        <p:spPr>
          <a:xfrm>
            <a:off x="663272" y="1825625"/>
            <a:ext cx="5886020" cy="4351338"/>
          </a:xfrm>
        </p:spPr>
        <p:txBody>
          <a:bodyPr/>
          <a:lstStyle>
            <a:lvl1pPr marL="228600" indent="-228600">
              <a:buClr>
                <a:schemeClr val="accent3"/>
              </a:buClr>
              <a:buFont typeface="Wingdings" pitchFamily="2" charset="2"/>
              <a:buChar char="§"/>
              <a:defRPr/>
            </a:lvl1pPr>
            <a:lvl2pPr marL="685800" indent="-228600">
              <a:buClr>
                <a:schemeClr val="accent3"/>
              </a:buClr>
              <a:buFont typeface="Wingdings" pitchFamily="2" charset="2"/>
              <a:buChar char="§"/>
              <a:defRPr/>
            </a:lvl2pPr>
            <a:lvl3pPr marL="1143000" indent="-228600">
              <a:buClr>
                <a:schemeClr val="accent3"/>
              </a:buClr>
              <a:buFont typeface="Wingdings" pitchFamily="2" charset="2"/>
              <a:buChar char="§"/>
              <a:defRPr/>
            </a:lvl3pPr>
            <a:lvl4pPr marL="1600200" indent="-228600">
              <a:buClr>
                <a:schemeClr val="accent3"/>
              </a:buClr>
              <a:buFont typeface="Wingdings" pitchFamily="2" charset="2"/>
              <a:buChar char="§"/>
              <a:defRPr/>
            </a:lvl4pPr>
            <a:lvl5pPr marL="2057400" indent="-228600">
              <a:buClr>
                <a:schemeClr val="accent3"/>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9">
            <a:extLst>
              <a:ext uri="{FF2B5EF4-FFF2-40B4-BE49-F238E27FC236}">
                <a16:creationId xmlns:a16="http://schemas.microsoft.com/office/drawing/2014/main" id="{4039D8F4-FA24-AE91-B7C3-F07C26BA1745}"/>
              </a:ext>
            </a:extLst>
          </p:cNvPr>
          <p:cNvSpPr>
            <a:spLocks noGrp="1"/>
          </p:cNvSpPr>
          <p:nvPr>
            <p:ph type="pic" sz="quarter" idx="13"/>
          </p:nvPr>
        </p:nvSpPr>
        <p:spPr>
          <a:xfrm>
            <a:off x="6891867" y="365125"/>
            <a:ext cx="4842933" cy="5811838"/>
          </a:xfrm>
          <a:prstGeom prst="rect">
            <a:avLst/>
          </a:prstGeom>
          <a:noFill/>
          <a:ln w="101600">
            <a:noFill/>
          </a:ln>
        </p:spPr>
        <p:txBody>
          <a:bodyPr/>
          <a:lstStyle/>
          <a:p>
            <a:endParaRPr lang="en-US"/>
          </a:p>
        </p:txBody>
      </p:sp>
    </p:spTree>
    <p:extLst>
      <p:ext uri="{BB962C8B-B14F-4D97-AF65-F5344CB8AC3E}">
        <p14:creationId xmlns:p14="http://schemas.microsoft.com/office/powerpoint/2010/main" val="235890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42AB-53F0-B582-E7EB-B98CD048D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0B014-61D2-9FF8-0D14-2FD06F574B5F}"/>
              </a:ext>
            </a:extLst>
          </p:cNvPr>
          <p:cNvSpPr>
            <a:spLocks noGrp="1"/>
          </p:cNvSpPr>
          <p:nvPr>
            <p:ph idx="1"/>
          </p:nvPr>
        </p:nvSpPr>
        <p:spPr/>
        <p:txBody>
          <a:bodyPr/>
          <a:lstStyle>
            <a:lvl1pPr marL="228600" indent="-228600">
              <a:buClr>
                <a:schemeClr val="accent3"/>
              </a:buClr>
              <a:buFont typeface="Wingdings" pitchFamily="2" charset="2"/>
              <a:buChar char="§"/>
              <a:defRPr/>
            </a:lvl1pPr>
            <a:lvl2pPr marL="685800" indent="-228600">
              <a:buClr>
                <a:schemeClr val="accent3"/>
              </a:buClr>
              <a:buFont typeface="Wingdings" pitchFamily="2" charset="2"/>
              <a:buChar char="§"/>
              <a:defRPr/>
            </a:lvl2pPr>
            <a:lvl3pPr marL="1143000" indent="-228600">
              <a:buClr>
                <a:schemeClr val="accent3"/>
              </a:buClr>
              <a:buFont typeface="Wingdings" pitchFamily="2" charset="2"/>
              <a:buChar char="§"/>
              <a:defRPr/>
            </a:lvl3pPr>
            <a:lvl4pPr marL="1600200" indent="-228600">
              <a:buClr>
                <a:schemeClr val="accent3"/>
              </a:buClr>
              <a:buFont typeface="Wingdings" pitchFamily="2" charset="2"/>
              <a:buChar char="§"/>
              <a:defRPr/>
            </a:lvl4pPr>
            <a:lvl5pPr marL="2057400" indent="-228600">
              <a:buClr>
                <a:schemeClr val="accent3"/>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11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42AB-53F0-B582-E7EB-B98CD048D2CB}"/>
              </a:ext>
            </a:extLst>
          </p:cNvPr>
          <p:cNvSpPr>
            <a:spLocks noGrp="1"/>
          </p:cNvSpPr>
          <p:nvPr>
            <p:ph type="title"/>
          </p:nvPr>
        </p:nvSpPr>
        <p:spPr>
          <a:xfrm>
            <a:off x="663272" y="365125"/>
            <a:ext cx="58860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30B014-61D2-9FF8-0D14-2FD06F574B5F}"/>
              </a:ext>
            </a:extLst>
          </p:cNvPr>
          <p:cNvSpPr>
            <a:spLocks noGrp="1"/>
          </p:cNvSpPr>
          <p:nvPr>
            <p:ph idx="1"/>
          </p:nvPr>
        </p:nvSpPr>
        <p:spPr>
          <a:xfrm>
            <a:off x="663272" y="1825625"/>
            <a:ext cx="5886020" cy="4351338"/>
          </a:xfrm>
        </p:spPr>
        <p:txBody>
          <a:bodyPr/>
          <a:lstStyle>
            <a:lvl1pPr marL="228600" indent="-228600">
              <a:buClr>
                <a:schemeClr val="accent3"/>
              </a:buClr>
              <a:buFont typeface="Wingdings" pitchFamily="2" charset="2"/>
              <a:buChar char="§"/>
              <a:defRPr/>
            </a:lvl1pPr>
            <a:lvl2pPr marL="685800" indent="-228600">
              <a:buClr>
                <a:schemeClr val="accent3"/>
              </a:buClr>
              <a:buFont typeface="Wingdings" pitchFamily="2" charset="2"/>
              <a:buChar char="§"/>
              <a:defRPr/>
            </a:lvl2pPr>
            <a:lvl3pPr marL="1143000" indent="-228600">
              <a:buClr>
                <a:schemeClr val="accent3"/>
              </a:buClr>
              <a:buFont typeface="Wingdings" pitchFamily="2" charset="2"/>
              <a:buChar char="§"/>
              <a:defRPr/>
            </a:lvl3pPr>
            <a:lvl4pPr marL="1600200" indent="-228600">
              <a:buClr>
                <a:schemeClr val="accent3"/>
              </a:buClr>
              <a:buFont typeface="Wingdings" pitchFamily="2" charset="2"/>
              <a:buChar char="§"/>
              <a:defRPr/>
            </a:lvl4pPr>
            <a:lvl5pPr marL="2057400" indent="-228600">
              <a:buClr>
                <a:schemeClr val="accent3"/>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9">
            <a:extLst>
              <a:ext uri="{FF2B5EF4-FFF2-40B4-BE49-F238E27FC236}">
                <a16:creationId xmlns:a16="http://schemas.microsoft.com/office/drawing/2014/main" id="{4039D8F4-FA24-AE91-B7C3-F07C26BA1745}"/>
              </a:ext>
            </a:extLst>
          </p:cNvPr>
          <p:cNvSpPr>
            <a:spLocks noGrp="1"/>
          </p:cNvSpPr>
          <p:nvPr>
            <p:ph type="pic" sz="quarter" idx="13"/>
          </p:nvPr>
        </p:nvSpPr>
        <p:spPr>
          <a:xfrm>
            <a:off x="6891867" y="365125"/>
            <a:ext cx="4842933" cy="5811838"/>
          </a:xfrm>
          <a:prstGeom prst="rect">
            <a:avLst/>
          </a:prstGeom>
          <a:noFill/>
          <a:ln w="101600">
            <a:noFill/>
          </a:ln>
        </p:spPr>
        <p:txBody>
          <a:bodyPr/>
          <a:lstStyle/>
          <a:p>
            <a:endParaRPr lang="en-US"/>
          </a:p>
        </p:txBody>
      </p:sp>
    </p:spTree>
    <p:extLst>
      <p:ext uri="{BB962C8B-B14F-4D97-AF65-F5344CB8AC3E}">
        <p14:creationId xmlns:p14="http://schemas.microsoft.com/office/powerpoint/2010/main" val="232668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gradFill>
          <a:gsLst>
            <a:gs pos="0">
              <a:schemeClr val="accent2"/>
            </a:gs>
            <a:gs pos="55000">
              <a:schemeClr val="accent3"/>
            </a:gs>
            <a:gs pos="100000">
              <a:schemeClr val="accent1"/>
            </a:gs>
          </a:gsLst>
          <a:lin ang="9600000" scaled="0"/>
        </a:gra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5BAF5B44-48F6-10EC-1B6F-C299CA5D3493}"/>
              </a:ext>
            </a:extLst>
          </p:cNvPr>
          <p:cNvSpPr>
            <a:spLocks noGrp="1"/>
          </p:cNvSpPr>
          <p:nvPr>
            <p:ph type="title" hasCustomPrompt="1"/>
          </p:nvPr>
        </p:nvSpPr>
        <p:spPr>
          <a:xfrm>
            <a:off x="663272" y="365125"/>
            <a:ext cx="10515600" cy="1325563"/>
          </a:xfrm>
          <a:prstGeom prst="rect">
            <a:avLst/>
          </a:prstGeom>
        </p:spPr>
        <p:txBody>
          <a:bodyPr vert="horz" lIns="91440" tIns="45720" rIns="91440" bIns="45720" rtlCol="0" anchor="ctr">
            <a:normAutofit/>
          </a:bodyPr>
          <a:lstStyle>
            <a:lvl1pPr>
              <a:defRPr>
                <a:solidFill>
                  <a:schemeClr val="tx2"/>
                </a:solidFill>
              </a:defRPr>
            </a:lvl1pPr>
          </a:lstStyle>
          <a:p>
            <a:r>
              <a:rPr lang="en-US" err="1"/>
              <a:t>Bayon</a:t>
            </a:r>
            <a:r>
              <a:rPr lang="en-US"/>
              <a:t> 50 </a:t>
            </a:r>
            <a:r>
              <a:rPr lang="en-US" err="1"/>
              <a:t>pt</a:t>
            </a:r>
            <a:endParaRPr lang="en-US"/>
          </a:p>
        </p:txBody>
      </p:sp>
      <p:sp>
        <p:nvSpPr>
          <p:cNvPr id="9" name="Text Placeholder 2">
            <a:extLst>
              <a:ext uri="{FF2B5EF4-FFF2-40B4-BE49-F238E27FC236}">
                <a16:creationId xmlns:a16="http://schemas.microsoft.com/office/drawing/2014/main" id="{B5765E5E-B54C-E7E8-2A9B-BEF3DB883D55}"/>
              </a:ext>
            </a:extLst>
          </p:cNvPr>
          <p:cNvSpPr>
            <a:spLocks noGrp="1"/>
          </p:cNvSpPr>
          <p:nvPr>
            <p:ph idx="1"/>
          </p:nvPr>
        </p:nvSpPr>
        <p:spPr>
          <a:xfrm>
            <a:off x="663272" y="2532185"/>
            <a:ext cx="10515600" cy="3644778"/>
          </a:xfrm>
          <a:prstGeom prst="rect">
            <a:avLst/>
          </a:prstGeom>
        </p:spPr>
        <p:txBody>
          <a:bodyPr vert="horz" lIns="91440" tIns="45720" rIns="91440" bIns="45720" rtlCol="0">
            <a:normAutofit/>
          </a:bodyPr>
          <a:lstStyle>
            <a:lvl1pPr marL="457200" indent="-457200">
              <a:buClr>
                <a:schemeClr val="accent3"/>
              </a:buClr>
              <a:buSzPct val="105000"/>
              <a:buFont typeface="Wingdings" pitchFamily="2" charset="2"/>
              <a:buChar char="§"/>
              <a:defRPr/>
            </a:lvl1pPr>
            <a:lvl2pPr marL="800100" indent="-342900">
              <a:buClr>
                <a:schemeClr val="accent3"/>
              </a:buClr>
              <a:buSzPct val="105000"/>
              <a:buFont typeface="Wingdings" pitchFamily="2" charset="2"/>
              <a:buChar char="§"/>
              <a:defRPr/>
            </a:lvl2pPr>
            <a:lvl3pPr marL="1257300" indent="-342900">
              <a:buClr>
                <a:schemeClr val="accent3"/>
              </a:buClr>
              <a:buSzPct val="105000"/>
              <a:buFont typeface="Wingdings" pitchFamily="2" charset="2"/>
              <a:buChar char="§"/>
              <a:defRPr/>
            </a:lvl3pPr>
            <a:lvl4pPr marL="1657350" indent="-285750">
              <a:buClr>
                <a:schemeClr val="accent3"/>
              </a:buClr>
              <a:buSzPct val="105000"/>
              <a:buFont typeface="Wingdings" pitchFamily="2" charset="2"/>
              <a:buChar char="§"/>
              <a:defRPr/>
            </a:lvl4pPr>
            <a:lvl5pPr marL="2114550" indent="-285750">
              <a:buClr>
                <a:schemeClr val="accent3"/>
              </a:buClr>
              <a:buSzPct val="1050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2D2BBC23-4C44-F45F-9C6B-4746BB7E0875}"/>
              </a:ext>
            </a:extLst>
          </p:cNvPr>
          <p:cNvSpPr>
            <a:spLocks noGrp="1"/>
          </p:cNvSpPr>
          <p:nvPr>
            <p:ph type="body" idx="10"/>
          </p:nvPr>
        </p:nvSpPr>
        <p:spPr>
          <a:xfrm>
            <a:off x="663272" y="1817918"/>
            <a:ext cx="7652297" cy="612667"/>
          </a:xfrm>
        </p:spPr>
        <p:txBody>
          <a:bodyPr anchor="t">
            <a:no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4319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Large text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4F56-977A-2F83-B601-11AFB3971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B9620-CF1F-7CD8-D9B6-F5F121AD0A39}"/>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7386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B284-EBC7-8453-AC8B-83D377C76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8DEDAE-E5C1-9AE0-136D-D1EEA917AAD5}"/>
              </a:ext>
            </a:extLst>
          </p:cNvPr>
          <p:cNvSpPr>
            <a:spLocks noGrp="1"/>
          </p:cNvSpPr>
          <p:nvPr>
            <p:ph sz="half" idx="1"/>
          </p:nvPr>
        </p:nvSpPr>
        <p:spPr>
          <a:xfrm>
            <a:off x="663272" y="1825625"/>
            <a:ext cx="5181600" cy="4351338"/>
          </a:xfrm>
        </p:spPr>
        <p:txBody>
          <a:bodyPr/>
          <a:lstStyle>
            <a:lvl1pPr marL="228600" indent="-228600">
              <a:buClr>
                <a:schemeClr val="accent3"/>
              </a:buClr>
              <a:buFont typeface="Wingdings" pitchFamily="2" charset="2"/>
              <a:buChar char="§"/>
              <a:defRPr/>
            </a:lvl1pPr>
            <a:lvl2pPr marL="685800" indent="-228600">
              <a:buClr>
                <a:schemeClr val="accent3"/>
              </a:buClr>
              <a:buFont typeface="Wingdings" pitchFamily="2" charset="2"/>
              <a:buChar char="§"/>
              <a:defRPr/>
            </a:lvl2pPr>
            <a:lvl3pPr marL="1143000" indent="-228600">
              <a:buClr>
                <a:schemeClr val="accent3"/>
              </a:buClr>
              <a:buFont typeface="Wingdings" pitchFamily="2" charset="2"/>
              <a:buChar char="§"/>
              <a:defRPr/>
            </a:lvl3pPr>
            <a:lvl4pPr marL="1600200" indent="-228600">
              <a:buClr>
                <a:schemeClr val="accent3"/>
              </a:buClr>
              <a:buFont typeface="Wingdings" pitchFamily="2" charset="2"/>
              <a:buChar char="§"/>
              <a:defRPr/>
            </a:lvl4pPr>
            <a:lvl5pPr marL="2057400" indent="-228600">
              <a:buClr>
                <a:schemeClr val="accent3"/>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82931-F237-A72B-BA92-A71506AF4195}"/>
              </a:ext>
            </a:extLst>
          </p:cNvPr>
          <p:cNvSpPr>
            <a:spLocks noGrp="1"/>
          </p:cNvSpPr>
          <p:nvPr>
            <p:ph sz="half" idx="2"/>
          </p:nvPr>
        </p:nvSpPr>
        <p:spPr>
          <a:xfrm>
            <a:off x="6347128" y="1825625"/>
            <a:ext cx="5181600" cy="4351338"/>
          </a:xfrm>
        </p:spPr>
        <p:txBody>
          <a:bodyPr/>
          <a:lstStyle>
            <a:lvl1pPr marL="228600" indent="-228600">
              <a:buClr>
                <a:schemeClr val="accent3"/>
              </a:buClr>
              <a:buFont typeface="Wingdings" pitchFamily="2" charset="2"/>
              <a:buChar char="§"/>
              <a:defRPr/>
            </a:lvl1pPr>
            <a:lvl2pPr marL="685800" indent="-228600">
              <a:buClr>
                <a:schemeClr val="accent3"/>
              </a:buClr>
              <a:buFont typeface="Wingdings" pitchFamily="2" charset="2"/>
              <a:buChar char="§"/>
              <a:defRPr/>
            </a:lvl2pPr>
            <a:lvl3pPr marL="1143000" indent="-228600">
              <a:buClr>
                <a:schemeClr val="accent3"/>
              </a:buClr>
              <a:buFont typeface="Wingdings" pitchFamily="2" charset="2"/>
              <a:buChar char="§"/>
              <a:defRPr/>
            </a:lvl3pPr>
            <a:lvl4pPr marL="1600200" indent="-228600">
              <a:buClr>
                <a:schemeClr val="accent3"/>
              </a:buClr>
              <a:buFont typeface="Wingdings" pitchFamily="2" charset="2"/>
              <a:buChar char="§"/>
              <a:defRPr/>
            </a:lvl4pPr>
            <a:lvl5pPr marL="2057400" indent="-228600">
              <a:buClr>
                <a:schemeClr val="accent3"/>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75EFBAC-8E96-B0C1-82AD-328EA96CE75B}"/>
              </a:ext>
            </a:extLst>
          </p:cNvPr>
          <p:cNvCxnSpPr/>
          <p:nvPr userDrawn="1"/>
        </p:nvCxnSpPr>
        <p:spPr>
          <a:xfrm>
            <a:off x="6096000" y="1825625"/>
            <a:ext cx="0" cy="435254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60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lumn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A2B6-8319-8806-9606-CA919A678ABB}"/>
              </a:ext>
            </a:extLst>
          </p:cNvPr>
          <p:cNvSpPr>
            <a:spLocks noGrp="1"/>
          </p:cNvSpPr>
          <p:nvPr>
            <p:ph type="title"/>
          </p:nvPr>
        </p:nvSpPr>
        <p:spPr>
          <a:xfrm>
            <a:off x="666447"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180EC-A5C7-3490-D141-D77225369A57}"/>
              </a:ext>
            </a:extLst>
          </p:cNvPr>
          <p:cNvSpPr>
            <a:spLocks noGrp="1"/>
          </p:cNvSpPr>
          <p:nvPr>
            <p:ph type="body" idx="1"/>
          </p:nvPr>
        </p:nvSpPr>
        <p:spPr>
          <a:xfrm>
            <a:off x="666448" y="1681163"/>
            <a:ext cx="4955894"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866F3-CC93-FD0D-5A46-8F5151C2954C}"/>
              </a:ext>
            </a:extLst>
          </p:cNvPr>
          <p:cNvSpPr>
            <a:spLocks noGrp="1"/>
          </p:cNvSpPr>
          <p:nvPr>
            <p:ph sz="half" idx="2"/>
          </p:nvPr>
        </p:nvSpPr>
        <p:spPr>
          <a:xfrm>
            <a:off x="666448" y="2505075"/>
            <a:ext cx="49558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F08FE-DA1D-2BFF-073F-821460AF1474}"/>
              </a:ext>
            </a:extLst>
          </p:cNvPr>
          <p:cNvSpPr>
            <a:spLocks noGrp="1"/>
          </p:cNvSpPr>
          <p:nvPr>
            <p:ph type="body" sz="quarter" idx="3"/>
          </p:nvPr>
        </p:nvSpPr>
        <p:spPr>
          <a:xfrm>
            <a:off x="6396318" y="1681163"/>
            <a:ext cx="495907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A9BBE-DAAC-AECD-0989-59F5A3171DCD}"/>
              </a:ext>
            </a:extLst>
          </p:cNvPr>
          <p:cNvSpPr>
            <a:spLocks noGrp="1"/>
          </p:cNvSpPr>
          <p:nvPr>
            <p:ph sz="quarter" idx="4"/>
          </p:nvPr>
        </p:nvSpPr>
        <p:spPr>
          <a:xfrm>
            <a:off x="6396318" y="2505075"/>
            <a:ext cx="49590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B5780D5-4E15-4F59-515F-89C35B4A2879}"/>
              </a:ext>
            </a:extLst>
          </p:cNvPr>
          <p:cNvCxnSpPr/>
          <p:nvPr userDrawn="1"/>
        </p:nvCxnSpPr>
        <p:spPr>
          <a:xfrm>
            <a:off x="5974976" y="1825625"/>
            <a:ext cx="0" cy="4351338"/>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67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333DA-0A15-1217-1134-376FD0AB1F6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Oval 5">
            <a:extLst>
              <a:ext uri="{FF2B5EF4-FFF2-40B4-BE49-F238E27FC236}">
                <a16:creationId xmlns:a16="http://schemas.microsoft.com/office/drawing/2014/main" id="{859797A4-7F9E-5B99-9A92-D414C7FAF66B}"/>
              </a:ext>
            </a:extLst>
          </p:cNvPr>
          <p:cNvSpPr/>
          <p:nvPr userDrawn="1"/>
        </p:nvSpPr>
        <p:spPr>
          <a:xfrm>
            <a:off x="396010" y="-1001415"/>
            <a:ext cx="8860829" cy="8860829"/>
          </a:xfrm>
          <a:prstGeom prst="ellipse">
            <a:avLst/>
          </a:prstGeom>
          <a:solidFill>
            <a:schemeClr val="bg1"/>
          </a:solidFill>
          <a:ln w="2286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a:extLst>
              <a:ext uri="{FF2B5EF4-FFF2-40B4-BE49-F238E27FC236}">
                <a16:creationId xmlns:a16="http://schemas.microsoft.com/office/drawing/2014/main" id="{62757826-7424-FC2F-D8E2-876C555902A8}"/>
              </a:ext>
            </a:extLst>
          </p:cNvPr>
          <p:cNvSpPr>
            <a:spLocks noGrp="1"/>
          </p:cNvSpPr>
          <p:nvPr>
            <p:ph type="title"/>
          </p:nvPr>
        </p:nvSpPr>
        <p:spPr>
          <a:xfrm>
            <a:off x="1890382" y="1625599"/>
            <a:ext cx="6754083" cy="3691467"/>
          </a:xfrm>
          <a:prstGeom prst="rect">
            <a:avLst/>
          </a:prstGeom>
        </p:spPr>
        <p:txBody>
          <a:bodyPr vert="horz" lIns="91440" tIns="45720" rIns="91440" bIns="45720" rtlCol="0" anchor="b">
            <a:noAutofit/>
          </a:bodyPr>
          <a:lstStyle>
            <a:lvl1pPr>
              <a:lnSpc>
                <a:spcPct val="90000"/>
              </a:lnSpc>
              <a:defRPr sz="7200" b="1">
                <a:solidFill>
                  <a:schemeClr val="tx2"/>
                </a:solidFill>
                <a:latin typeface="Poppins" pitchFamily="2" charset="77"/>
                <a:cs typeface="Poppins" pitchFamily="2" charset="77"/>
              </a:defRPr>
            </a:lvl1pPr>
          </a:lstStyle>
          <a:p>
            <a:r>
              <a:rPr lang="en-US"/>
              <a:t>Click to edit Master title style</a:t>
            </a:r>
          </a:p>
        </p:txBody>
      </p:sp>
      <p:pic>
        <p:nvPicPr>
          <p:cNvPr id="15" name="Picture 14" descr="A black background with a blue and white object&#10;&#10;Description automatically generated">
            <a:extLst>
              <a:ext uri="{FF2B5EF4-FFF2-40B4-BE49-F238E27FC236}">
                <a16:creationId xmlns:a16="http://schemas.microsoft.com/office/drawing/2014/main" id="{202D311C-1264-A109-145B-38DF5EBAF73C}"/>
              </a:ext>
            </a:extLst>
          </p:cNvPr>
          <p:cNvPicPr>
            <a:picLocks noChangeAspect="1"/>
          </p:cNvPicPr>
          <p:nvPr userDrawn="1"/>
        </p:nvPicPr>
        <p:blipFill>
          <a:blip r:embed="rId3"/>
          <a:stretch>
            <a:fillRect/>
          </a:stretch>
        </p:blipFill>
        <p:spPr>
          <a:xfrm>
            <a:off x="1690794" y="767649"/>
            <a:ext cx="2488734" cy="773285"/>
          </a:xfrm>
          <a:prstGeom prst="rect">
            <a:avLst/>
          </a:prstGeom>
        </p:spPr>
      </p:pic>
      <p:sp>
        <p:nvSpPr>
          <p:cNvPr id="16" name="Text Placeholder 3">
            <a:extLst>
              <a:ext uri="{FF2B5EF4-FFF2-40B4-BE49-F238E27FC236}">
                <a16:creationId xmlns:a16="http://schemas.microsoft.com/office/drawing/2014/main" id="{76B0FAC4-2439-9BFD-7151-A46E4B4BD811}"/>
              </a:ext>
            </a:extLst>
          </p:cNvPr>
          <p:cNvSpPr>
            <a:spLocks noGrp="1"/>
          </p:cNvSpPr>
          <p:nvPr>
            <p:ph type="body" sz="half" idx="2"/>
          </p:nvPr>
        </p:nvSpPr>
        <p:spPr>
          <a:xfrm>
            <a:off x="1890382" y="5572984"/>
            <a:ext cx="6000550" cy="1092252"/>
          </a:xfrm>
          <a:prstGeom prst="rect">
            <a:avLst/>
          </a:prstGeom>
        </p:spPr>
        <p:txBody>
          <a:bodyPr anchor="t"/>
          <a:lstStyle>
            <a:lvl1pPr marL="0" indent="0">
              <a:buNone/>
              <a:defRPr sz="3000">
                <a:solidFill>
                  <a:schemeClr val="accent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797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B284-EBC7-8453-AC8B-83D377C763DB}"/>
              </a:ext>
            </a:extLst>
          </p:cNvPr>
          <p:cNvSpPr>
            <a:spLocks noGrp="1"/>
          </p:cNvSpPr>
          <p:nvPr>
            <p:ph type="title"/>
          </p:nvPr>
        </p:nvSpPr>
        <p:spPr>
          <a:xfrm>
            <a:off x="663271" y="365125"/>
            <a:ext cx="1104093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8DEDAE-E5C1-9AE0-136D-D1EEA917AAD5}"/>
              </a:ext>
            </a:extLst>
          </p:cNvPr>
          <p:cNvSpPr>
            <a:spLocks noGrp="1"/>
          </p:cNvSpPr>
          <p:nvPr>
            <p:ph sz="half" idx="1"/>
          </p:nvPr>
        </p:nvSpPr>
        <p:spPr>
          <a:xfrm>
            <a:off x="663272" y="1825625"/>
            <a:ext cx="3499109" cy="4351338"/>
          </a:xfrm>
        </p:spPr>
        <p:txBody>
          <a:bodyPr/>
          <a:lstStyle>
            <a:lvl1pPr marL="228600" indent="-228600">
              <a:buClr>
                <a:schemeClr val="accent3"/>
              </a:buClr>
              <a:buFont typeface="Wingdings" pitchFamily="2" charset="2"/>
              <a:buChar char="§"/>
              <a:defRPr sz="2400"/>
            </a:lvl1pPr>
            <a:lvl2pPr marL="685800" indent="-228600">
              <a:buClr>
                <a:schemeClr val="accent3"/>
              </a:buClr>
              <a:buFont typeface="Wingdings" pitchFamily="2" charset="2"/>
              <a:buChar char="§"/>
              <a:defRPr sz="2000"/>
            </a:lvl2pPr>
            <a:lvl3pPr marL="1143000" indent="-228600">
              <a:buClr>
                <a:schemeClr val="accent3"/>
              </a:buClr>
              <a:buFont typeface="Wingdings" pitchFamily="2" charset="2"/>
              <a:buChar char="§"/>
              <a:defRPr sz="1800"/>
            </a:lvl3pPr>
            <a:lvl4pPr marL="1600200" indent="-228600">
              <a:buClr>
                <a:schemeClr val="accent3"/>
              </a:buClr>
              <a:buFont typeface="Wingdings" pitchFamily="2" charset="2"/>
              <a:buChar char="§"/>
              <a:defRPr sz="1600"/>
            </a:lvl4pPr>
            <a:lvl5pPr marL="2057400" indent="-228600">
              <a:buClr>
                <a:schemeClr val="accent3"/>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75EFBAC-8E96-B0C1-82AD-328EA96CE75B}"/>
              </a:ext>
            </a:extLst>
          </p:cNvPr>
          <p:cNvCxnSpPr/>
          <p:nvPr userDrawn="1"/>
        </p:nvCxnSpPr>
        <p:spPr>
          <a:xfrm>
            <a:off x="4287429" y="1825625"/>
            <a:ext cx="0" cy="435254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3F292BC8-2DA5-063A-B1DF-8B520386B568}"/>
              </a:ext>
            </a:extLst>
          </p:cNvPr>
          <p:cNvSpPr>
            <a:spLocks noGrp="1"/>
          </p:cNvSpPr>
          <p:nvPr>
            <p:ph sz="half" idx="10"/>
          </p:nvPr>
        </p:nvSpPr>
        <p:spPr>
          <a:xfrm>
            <a:off x="4422472" y="1825625"/>
            <a:ext cx="3499109" cy="4351338"/>
          </a:xfrm>
        </p:spPr>
        <p:txBody>
          <a:bodyPr/>
          <a:lstStyle>
            <a:lvl1pPr marL="228600" indent="-228600">
              <a:buClr>
                <a:schemeClr val="accent3"/>
              </a:buClr>
              <a:buFont typeface="Wingdings" pitchFamily="2" charset="2"/>
              <a:buChar char="§"/>
              <a:defRPr sz="2400"/>
            </a:lvl1pPr>
            <a:lvl2pPr marL="685800" indent="-228600">
              <a:buClr>
                <a:schemeClr val="accent3"/>
              </a:buClr>
              <a:buFont typeface="Wingdings" pitchFamily="2" charset="2"/>
              <a:buChar char="§"/>
              <a:defRPr sz="2000"/>
            </a:lvl2pPr>
            <a:lvl3pPr marL="1143000" indent="-228600">
              <a:buClr>
                <a:schemeClr val="accent3"/>
              </a:buClr>
              <a:buFont typeface="Wingdings" pitchFamily="2" charset="2"/>
              <a:buChar char="§"/>
              <a:defRPr sz="1800"/>
            </a:lvl3pPr>
            <a:lvl4pPr marL="1600200" indent="-228600">
              <a:buClr>
                <a:schemeClr val="accent3"/>
              </a:buClr>
              <a:buFont typeface="Wingdings" pitchFamily="2" charset="2"/>
              <a:buChar char="§"/>
              <a:defRPr sz="1600"/>
            </a:lvl4pPr>
            <a:lvl5pPr marL="2057400" indent="-228600">
              <a:buClr>
                <a:schemeClr val="accent3"/>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703D7FD-7180-CAF7-BFDD-AB225D80BAEC}"/>
              </a:ext>
            </a:extLst>
          </p:cNvPr>
          <p:cNvCxnSpPr/>
          <p:nvPr userDrawn="1"/>
        </p:nvCxnSpPr>
        <p:spPr>
          <a:xfrm>
            <a:off x="8077891" y="1825625"/>
            <a:ext cx="0" cy="435254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911109CE-BADF-0173-04C0-EF28E076F25E}"/>
              </a:ext>
            </a:extLst>
          </p:cNvPr>
          <p:cNvSpPr>
            <a:spLocks noGrp="1"/>
          </p:cNvSpPr>
          <p:nvPr>
            <p:ph sz="half" idx="11"/>
          </p:nvPr>
        </p:nvSpPr>
        <p:spPr>
          <a:xfrm>
            <a:off x="8205118" y="1825625"/>
            <a:ext cx="3499109" cy="4351338"/>
          </a:xfrm>
        </p:spPr>
        <p:txBody>
          <a:bodyPr/>
          <a:lstStyle>
            <a:lvl1pPr marL="228600" indent="-228600">
              <a:buClr>
                <a:schemeClr val="accent3"/>
              </a:buClr>
              <a:buFont typeface="Wingdings" pitchFamily="2" charset="2"/>
              <a:buChar char="§"/>
              <a:defRPr sz="2400"/>
            </a:lvl1pPr>
            <a:lvl2pPr marL="685800" indent="-228600">
              <a:buClr>
                <a:schemeClr val="accent3"/>
              </a:buClr>
              <a:buFont typeface="Wingdings" pitchFamily="2" charset="2"/>
              <a:buChar char="§"/>
              <a:defRPr sz="2000"/>
            </a:lvl2pPr>
            <a:lvl3pPr marL="1143000" indent="-228600">
              <a:buClr>
                <a:schemeClr val="accent3"/>
              </a:buClr>
              <a:buFont typeface="Wingdings" pitchFamily="2" charset="2"/>
              <a:buChar char="§"/>
              <a:defRPr sz="1800"/>
            </a:lvl3pPr>
            <a:lvl4pPr marL="1600200" indent="-228600">
              <a:buClr>
                <a:schemeClr val="accent3"/>
              </a:buClr>
              <a:buFont typeface="Wingdings" pitchFamily="2" charset="2"/>
              <a:buChar char="§"/>
              <a:defRPr sz="1600"/>
            </a:lvl4pPr>
            <a:lvl5pPr marL="2057400" indent="-228600">
              <a:buClr>
                <a:schemeClr val="accent3"/>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8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B284-EBC7-8453-AC8B-83D377C763DB}"/>
              </a:ext>
            </a:extLst>
          </p:cNvPr>
          <p:cNvSpPr>
            <a:spLocks noGrp="1"/>
          </p:cNvSpPr>
          <p:nvPr>
            <p:ph type="title"/>
          </p:nvPr>
        </p:nvSpPr>
        <p:spPr>
          <a:xfrm>
            <a:off x="663271" y="365125"/>
            <a:ext cx="1104093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8DEDAE-E5C1-9AE0-136D-D1EEA917AAD5}"/>
              </a:ext>
            </a:extLst>
          </p:cNvPr>
          <p:cNvSpPr>
            <a:spLocks noGrp="1"/>
          </p:cNvSpPr>
          <p:nvPr>
            <p:ph sz="half" idx="1"/>
          </p:nvPr>
        </p:nvSpPr>
        <p:spPr>
          <a:xfrm>
            <a:off x="663272" y="2594707"/>
            <a:ext cx="3499109" cy="3582255"/>
          </a:xfrm>
        </p:spPr>
        <p:txBody>
          <a:bodyPr/>
          <a:lstStyle>
            <a:lvl1pPr marL="228600" indent="-228600">
              <a:buClr>
                <a:schemeClr val="accent3"/>
              </a:buClr>
              <a:buFont typeface="Wingdings" pitchFamily="2" charset="2"/>
              <a:buChar char="§"/>
              <a:defRPr sz="2400"/>
            </a:lvl1pPr>
            <a:lvl2pPr marL="685800" indent="-228600">
              <a:buClr>
                <a:schemeClr val="accent3"/>
              </a:buClr>
              <a:buFont typeface="Wingdings" pitchFamily="2" charset="2"/>
              <a:buChar char="§"/>
              <a:defRPr sz="2000"/>
            </a:lvl2pPr>
            <a:lvl3pPr marL="1143000" indent="-228600">
              <a:buClr>
                <a:schemeClr val="accent3"/>
              </a:buClr>
              <a:buFont typeface="Wingdings" pitchFamily="2" charset="2"/>
              <a:buChar char="§"/>
              <a:defRPr sz="1800"/>
            </a:lvl3pPr>
            <a:lvl4pPr marL="1600200" indent="-228600">
              <a:buClr>
                <a:schemeClr val="accent3"/>
              </a:buClr>
              <a:buFont typeface="Wingdings" pitchFamily="2" charset="2"/>
              <a:buChar char="§"/>
              <a:defRPr sz="1600"/>
            </a:lvl4pPr>
            <a:lvl5pPr marL="2057400" indent="-228600">
              <a:buClr>
                <a:schemeClr val="accent3"/>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75EFBAC-8E96-B0C1-82AD-328EA96CE75B}"/>
              </a:ext>
            </a:extLst>
          </p:cNvPr>
          <p:cNvCxnSpPr/>
          <p:nvPr userDrawn="1"/>
        </p:nvCxnSpPr>
        <p:spPr>
          <a:xfrm>
            <a:off x="4287429" y="1825625"/>
            <a:ext cx="0" cy="435254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3F292BC8-2DA5-063A-B1DF-8B520386B568}"/>
              </a:ext>
            </a:extLst>
          </p:cNvPr>
          <p:cNvSpPr>
            <a:spLocks noGrp="1"/>
          </p:cNvSpPr>
          <p:nvPr>
            <p:ph sz="half" idx="10"/>
          </p:nvPr>
        </p:nvSpPr>
        <p:spPr>
          <a:xfrm>
            <a:off x="4422472" y="2594707"/>
            <a:ext cx="3499109" cy="3582255"/>
          </a:xfrm>
        </p:spPr>
        <p:txBody>
          <a:bodyPr/>
          <a:lstStyle>
            <a:lvl1pPr marL="228600" indent="-228600">
              <a:buClr>
                <a:schemeClr val="accent3"/>
              </a:buClr>
              <a:buFont typeface="Wingdings" pitchFamily="2" charset="2"/>
              <a:buChar char="§"/>
              <a:defRPr sz="2400"/>
            </a:lvl1pPr>
            <a:lvl2pPr marL="685800" indent="-228600">
              <a:buClr>
                <a:schemeClr val="accent3"/>
              </a:buClr>
              <a:buFont typeface="Wingdings" pitchFamily="2" charset="2"/>
              <a:buChar char="§"/>
              <a:defRPr sz="2000"/>
            </a:lvl2pPr>
            <a:lvl3pPr marL="1143000" indent="-228600">
              <a:buClr>
                <a:schemeClr val="accent3"/>
              </a:buClr>
              <a:buFont typeface="Wingdings" pitchFamily="2" charset="2"/>
              <a:buChar char="§"/>
              <a:defRPr sz="1800"/>
            </a:lvl3pPr>
            <a:lvl4pPr marL="1600200" indent="-228600">
              <a:buClr>
                <a:schemeClr val="accent3"/>
              </a:buClr>
              <a:buFont typeface="Wingdings" pitchFamily="2" charset="2"/>
              <a:buChar char="§"/>
              <a:defRPr sz="1600"/>
            </a:lvl4pPr>
            <a:lvl5pPr marL="2057400" indent="-228600">
              <a:buClr>
                <a:schemeClr val="accent3"/>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703D7FD-7180-CAF7-BFDD-AB225D80BAEC}"/>
              </a:ext>
            </a:extLst>
          </p:cNvPr>
          <p:cNvCxnSpPr/>
          <p:nvPr userDrawn="1"/>
        </p:nvCxnSpPr>
        <p:spPr>
          <a:xfrm>
            <a:off x="8077891" y="1825625"/>
            <a:ext cx="0" cy="435254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911109CE-BADF-0173-04C0-EF28E076F25E}"/>
              </a:ext>
            </a:extLst>
          </p:cNvPr>
          <p:cNvSpPr>
            <a:spLocks noGrp="1"/>
          </p:cNvSpPr>
          <p:nvPr>
            <p:ph sz="half" idx="11"/>
          </p:nvPr>
        </p:nvSpPr>
        <p:spPr>
          <a:xfrm>
            <a:off x="8205118" y="2594707"/>
            <a:ext cx="3499109" cy="3582255"/>
          </a:xfrm>
        </p:spPr>
        <p:txBody>
          <a:bodyPr/>
          <a:lstStyle>
            <a:lvl1pPr marL="228600" indent="-228600">
              <a:buClr>
                <a:schemeClr val="accent3"/>
              </a:buClr>
              <a:buFont typeface="Wingdings" pitchFamily="2" charset="2"/>
              <a:buChar char="§"/>
              <a:defRPr sz="2400"/>
            </a:lvl1pPr>
            <a:lvl2pPr marL="685800" indent="-228600">
              <a:buClr>
                <a:schemeClr val="accent3"/>
              </a:buClr>
              <a:buFont typeface="Wingdings" pitchFamily="2" charset="2"/>
              <a:buChar char="§"/>
              <a:defRPr sz="2000"/>
            </a:lvl2pPr>
            <a:lvl3pPr marL="1143000" indent="-228600">
              <a:buClr>
                <a:schemeClr val="accent3"/>
              </a:buClr>
              <a:buFont typeface="Wingdings" pitchFamily="2" charset="2"/>
              <a:buChar char="§"/>
              <a:defRPr sz="1800"/>
            </a:lvl3pPr>
            <a:lvl4pPr marL="1600200" indent="-228600">
              <a:buClr>
                <a:schemeClr val="accent3"/>
              </a:buClr>
              <a:buFont typeface="Wingdings" pitchFamily="2" charset="2"/>
              <a:buChar char="§"/>
              <a:defRPr sz="1600"/>
            </a:lvl4pPr>
            <a:lvl5pPr marL="2057400" indent="-228600">
              <a:buClr>
                <a:schemeClr val="accent3"/>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1B812BC4-8945-ADFE-EAD1-168FD31262BD}"/>
              </a:ext>
            </a:extLst>
          </p:cNvPr>
          <p:cNvSpPr>
            <a:spLocks noGrp="1"/>
          </p:cNvSpPr>
          <p:nvPr>
            <p:ph type="body" idx="12"/>
          </p:nvPr>
        </p:nvSpPr>
        <p:spPr>
          <a:xfrm>
            <a:off x="666448" y="1743683"/>
            <a:ext cx="349375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BE07D145-D02E-5C1D-2B79-AC4570227D7D}"/>
              </a:ext>
            </a:extLst>
          </p:cNvPr>
          <p:cNvSpPr>
            <a:spLocks noGrp="1"/>
          </p:cNvSpPr>
          <p:nvPr>
            <p:ph type="body" idx="13"/>
          </p:nvPr>
        </p:nvSpPr>
        <p:spPr>
          <a:xfrm>
            <a:off x="4402201" y="1743683"/>
            <a:ext cx="349375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7B6043E0-D6B4-5C1F-5979-748D64AD8EE8}"/>
              </a:ext>
            </a:extLst>
          </p:cNvPr>
          <p:cNvSpPr>
            <a:spLocks noGrp="1"/>
          </p:cNvSpPr>
          <p:nvPr>
            <p:ph type="body" idx="14"/>
          </p:nvPr>
        </p:nvSpPr>
        <p:spPr>
          <a:xfrm>
            <a:off x="8200478" y="1743683"/>
            <a:ext cx="349375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455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CCC9E-1558-F852-3538-A08BA818311A}"/>
              </a:ext>
            </a:extLst>
          </p:cNvPr>
          <p:cNvSpPr>
            <a:spLocks noGrp="1"/>
          </p:cNvSpPr>
          <p:nvPr>
            <p:ph idx="1"/>
          </p:nvPr>
        </p:nvSpPr>
        <p:spPr>
          <a:xfrm>
            <a:off x="663271" y="468923"/>
            <a:ext cx="11216113" cy="5708040"/>
          </a:xfrm>
        </p:spPr>
        <p:txBody>
          <a:bodyPr/>
          <a:lstStyle>
            <a:lvl1pPr marL="228600" indent="-228600">
              <a:buClr>
                <a:schemeClr val="accent3"/>
              </a:buClr>
              <a:buFont typeface="Wingdings" pitchFamily="2" charset="2"/>
              <a:buChar char="§"/>
              <a:defRPr/>
            </a:lvl1pPr>
            <a:lvl2pPr marL="685800" indent="-228600">
              <a:buClr>
                <a:schemeClr val="accent3"/>
              </a:buClr>
              <a:buFont typeface="Wingdings" pitchFamily="2" charset="2"/>
              <a:buChar char="§"/>
              <a:defRPr/>
            </a:lvl2pPr>
            <a:lvl3pPr marL="1143000" indent="-228600">
              <a:buClr>
                <a:schemeClr val="accent3"/>
              </a:buClr>
              <a:buFont typeface="Wingdings" pitchFamily="2" charset="2"/>
              <a:buChar char="§"/>
              <a:defRPr/>
            </a:lvl3pPr>
            <a:lvl4pPr marL="1600200" indent="-228600">
              <a:buClr>
                <a:schemeClr val="accent3"/>
              </a:buClr>
              <a:buFont typeface="Wingdings" pitchFamily="2" charset="2"/>
              <a:buChar char="§"/>
              <a:defRPr/>
            </a:lvl4pPr>
            <a:lvl5pPr marL="2057400" indent="-228600">
              <a:buClr>
                <a:schemeClr val="accent3"/>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476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52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E5EE-6BA8-9F70-6D73-C8B59C9C68DA}"/>
              </a:ext>
            </a:extLst>
          </p:cNvPr>
          <p:cNvSpPr>
            <a:spLocks noGrp="1"/>
          </p:cNvSpPr>
          <p:nvPr>
            <p:ph type="title"/>
          </p:nvPr>
        </p:nvSpPr>
        <p:spPr>
          <a:xfrm>
            <a:off x="839788" y="457200"/>
            <a:ext cx="3932237" cy="1600200"/>
          </a:xfrm>
        </p:spPr>
        <p:txBody>
          <a:bodyPr anchor="b"/>
          <a:lstStyle>
            <a:lvl1pPr>
              <a:lnSpc>
                <a:spcPct val="95000"/>
              </a:lnSpc>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9259B-8312-78C7-4BC2-CA60D451B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D4C503-8725-ECFE-9151-2A622F0E8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2871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E5EE-6BA8-9F70-6D73-C8B59C9C68DA}"/>
              </a:ext>
            </a:extLst>
          </p:cNvPr>
          <p:cNvSpPr>
            <a:spLocks noGrp="1"/>
          </p:cNvSpPr>
          <p:nvPr>
            <p:ph type="title"/>
          </p:nvPr>
        </p:nvSpPr>
        <p:spPr>
          <a:xfrm>
            <a:off x="839788" y="457200"/>
            <a:ext cx="3932237" cy="1600200"/>
          </a:xfrm>
        </p:spPr>
        <p:txBody>
          <a:bodyPr anchor="b"/>
          <a:lstStyle>
            <a:lvl1pPr>
              <a:lnSpc>
                <a:spcPct val="95000"/>
              </a:lnSpc>
              <a:defRPr sz="3200"/>
            </a:lvl1pPr>
          </a:lstStyle>
          <a:p>
            <a:r>
              <a:rPr lang="en-US"/>
              <a:t>Click to edit Master title style</a:t>
            </a:r>
          </a:p>
        </p:txBody>
      </p:sp>
      <p:sp>
        <p:nvSpPr>
          <p:cNvPr id="4" name="Text Placeholder 3">
            <a:extLst>
              <a:ext uri="{FF2B5EF4-FFF2-40B4-BE49-F238E27FC236}">
                <a16:creationId xmlns:a16="http://schemas.microsoft.com/office/drawing/2014/main" id="{9CD4C503-8725-ECFE-9151-2A622F0E85BA}"/>
              </a:ext>
            </a:extLst>
          </p:cNvPr>
          <p:cNvSpPr>
            <a:spLocks noGrp="1"/>
          </p:cNvSpPr>
          <p:nvPr>
            <p:ph type="body" sz="half" idx="2"/>
          </p:nvPr>
        </p:nvSpPr>
        <p:spPr>
          <a:xfrm>
            <a:off x="839788" y="2057399"/>
            <a:ext cx="3932237" cy="4119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9">
            <a:extLst>
              <a:ext uri="{FF2B5EF4-FFF2-40B4-BE49-F238E27FC236}">
                <a16:creationId xmlns:a16="http://schemas.microsoft.com/office/drawing/2014/main" id="{92279A99-844A-F985-BBA4-8C7FBC124272}"/>
              </a:ext>
            </a:extLst>
          </p:cNvPr>
          <p:cNvSpPr>
            <a:spLocks noGrp="1"/>
          </p:cNvSpPr>
          <p:nvPr>
            <p:ph type="pic" sz="quarter" idx="13"/>
          </p:nvPr>
        </p:nvSpPr>
        <p:spPr>
          <a:xfrm>
            <a:off x="5080001" y="365125"/>
            <a:ext cx="6654800" cy="5811838"/>
          </a:xfrm>
          <a:prstGeom prst="rect">
            <a:avLst/>
          </a:prstGeom>
          <a:noFill/>
          <a:ln w="101600">
            <a:noFill/>
          </a:ln>
        </p:spPr>
        <p:txBody>
          <a:bodyPr/>
          <a:lstStyle/>
          <a:p>
            <a:endParaRPr lang="en-US"/>
          </a:p>
        </p:txBody>
      </p:sp>
    </p:spTree>
    <p:extLst>
      <p:ext uri="{BB962C8B-B14F-4D97-AF65-F5344CB8AC3E}">
        <p14:creationId xmlns:p14="http://schemas.microsoft.com/office/powerpoint/2010/main" val="2996759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slid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3EAA2-FE3B-2369-3978-5CF4FC502D37}"/>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descr="A black background with a blue and white object&#10;&#10;Description automatically generated">
            <a:extLst>
              <a:ext uri="{FF2B5EF4-FFF2-40B4-BE49-F238E27FC236}">
                <a16:creationId xmlns:a16="http://schemas.microsoft.com/office/drawing/2014/main" id="{1378A5EA-0334-EF7C-BCE3-99485173FF0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04178" y="6276788"/>
            <a:ext cx="1563417" cy="485776"/>
          </a:xfrm>
          <a:prstGeom prst="rect">
            <a:avLst/>
          </a:prstGeom>
        </p:spPr>
      </p:pic>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p:nvPr>
        </p:nvSpPr>
        <p:spPr>
          <a:xfrm>
            <a:off x="913154" y="1223963"/>
            <a:ext cx="10365691" cy="4545012"/>
          </a:xfrm>
          <a:prstGeom prst="rect">
            <a:avLst/>
          </a:prstGeom>
        </p:spPr>
        <p:txBody>
          <a:bodyPr anchor="ctr"/>
          <a:lstStyle>
            <a:lvl1pPr marL="0" indent="0" algn="ctr">
              <a:lnSpc>
                <a:spcPct val="90000"/>
              </a:lnSpc>
              <a:buNone/>
              <a:defRPr sz="72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7062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0ECDB-F6BD-7EF9-5C9A-35E3500104F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p:nvPr>
        </p:nvSpPr>
        <p:spPr>
          <a:xfrm>
            <a:off x="913154" y="1223963"/>
            <a:ext cx="10365691" cy="4545012"/>
          </a:xfrm>
          <a:prstGeom prst="rect">
            <a:avLst/>
          </a:prstGeom>
        </p:spPr>
        <p:txBody>
          <a:bodyPr anchor="ctr"/>
          <a:lstStyle>
            <a:lvl1pPr marL="0" indent="0" algn="ctr">
              <a:lnSpc>
                <a:spcPct val="90000"/>
              </a:lnSpc>
              <a:buNone/>
              <a:defRPr sz="7200" b="1">
                <a:solidFill>
                  <a:schemeClr val="bg1"/>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descr="A black and white sign with white text&#10;&#10;Description automatically generated">
            <a:extLst>
              <a:ext uri="{FF2B5EF4-FFF2-40B4-BE49-F238E27FC236}">
                <a16:creationId xmlns:a16="http://schemas.microsoft.com/office/drawing/2014/main" id="{9E33BEF6-1002-295A-3D35-E5380E152A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20933" y="6394423"/>
            <a:ext cx="1359709" cy="270813"/>
          </a:xfrm>
          <a:prstGeom prst="rect">
            <a:avLst/>
          </a:prstGeom>
        </p:spPr>
      </p:pic>
    </p:spTree>
    <p:extLst>
      <p:ext uri="{BB962C8B-B14F-4D97-AF65-F5344CB8AC3E}">
        <p14:creationId xmlns:p14="http://schemas.microsoft.com/office/powerpoint/2010/main" val="62786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3EAA2-FE3B-2369-3978-5CF4FC502D37}"/>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descr="A black background with a blue and white object&#10;&#10;Description automatically generated">
            <a:extLst>
              <a:ext uri="{FF2B5EF4-FFF2-40B4-BE49-F238E27FC236}">
                <a16:creationId xmlns:a16="http://schemas.microsoft.com/office/drawing/2014/main" id="{1378A5EA-0334-EF7C-BCE3-99485173FF0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04178" y="6276788"/>
            <a:ext cx="1563417" cy="485776"/>
          </a:xfrm>
          <a:prstGeom prst="rect">
            <a:avLst/>
          </a:prstGeom>
        </p:spPr>
      </p:pic>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p:nvPr>
        </p:nvSpPr>
        <p:spPr>
          <a:xfrm>
            <a:off x="913154" y="1223963"/>
            <a:ext cx="10365691" cy="4545012"/>
          </a:xfrm>
          <a:prstGeom prst="rect">
            <a:avLst/>
          </a:prstGeom>
        </p:spPr>
        <p:txBody>
          <a:bodyPr anchor="ctr"/>
          <a:lstStyle>
            <a:lvl1pPr marL="0" indent="0" algn="ctr">
              <a:lnSpc>
                <a:spcPct val="90000"/>
              </a:lnSpc>
              <a:buNone/>
              <a:defRPr sz="72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6080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feature / alt divider green">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4B769B-D359-6013-0735-4344595BF7ED}"/>
              </a:ext>
            </a:extLst>
          </p:cNvPr>
          <p:cNvSpPr/>
          <p:nvPr userDrawn="1"/>
        </p:nvSpPr>
        <p:spPr>
          <a:xfrm>
            <a:off x="-2763858" y="-571500"/>
            <a:ext cx="8001000" cy="8001000"/>
          </a:xfrm>
          <a:prstGeom prst="ellipse">
            <a:avLst/>
          </a:prstGeom>
          <a:solidFill>
            <a:schemeClr val="accent3"/>
          </a:solidFill>
          <a:ln w="2286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ue and white object&#10;&#10;Description automatically generated">
            <a:extLst>
              <a:ext uri="{FF2B5EF4-FFF2-40B4-BE49-F238E27FC236}">
                <a16:creationId xmlns:a16="http://schemas.microsoft.com/office/drawing/2014/main" id="{1812D3EB-3ED3-6EDD-CA94-BF2C9473E1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9273" y="6276788"/>
            <a:ext cx="1563417" cy="485776"/>
          </a:xfrm>
          <a:prstGeom prst="rect">
            <a:avLst/>
          </a:prstGeom>
        </p:spPr>
      </p:pic>
      <p:sp>
        <p:nvSpPr>
          <p:cNvPr id="8" name="Picture Placeholder 7">
            <a:extLst>
              <a:ext uri="{FF2B5EF4-FFF2-40B4-BE49-F238E27FC236}">
                <a16:creationId xmlns:a16="http://schemas.microsoft.com/office/drawing/2014/main" id="{4236B129-5344-56B2-9006-6234137E81D0}"/>
              </a:ext>
            </a:extLst>
          </p:cNvPr>
          <p:cNvSpPr>
            <a:spLocks noGrp="1"/>
          </p:cNvSpPr>
          <p:nvPr>
            <p:ph type="pic" sz="quarter" idx="10"/>
          </p:nvPr>
        </p:nvSpPr>
        <p:spPr>
          <a:xfrm>
            <a:off x="3416985" y="0"/>
            <a:ext cx="8775015" cy="6858000"/>
          </a:xfrm>
          <a:custGeom>
            <a:avLst/>
            <a:gdLst>
              <a:gd name="connsiteX0" fmla="*/ 0 w 8775015"/>
              <a:gd name="connsiteY0" fmla="*/ 0 h 6858000"/>
              <a:gd name="connsiteX1" fmla="*/ 8775015 w 8775015"/>
              <a:gd name="connsiteY1" fmla="*/ 0 h 6858000"/>
              <a:gd name="connsiteX2" fmla="*/ 8775015 w 8775015"/>
              <a:gd name="connsiteY2" fmla="*/ 6858000 h 6858000"/>
              <a:gd name="connsiteX3" fmla="*/ 0 w 8775015"/>
              <a:gd name="connsiteY3" fmla="*/ 6858000 h 6858000"/>
              <a:gd name="connsiteX4" fmla="*/ 13332 w 8775015"/>
              <a:gd name="connsiteY4" fmla="*/ 6850334 h 6858000"/>
              <a:gd name="connsiteX5" fmla="*/ 1939427 w 8775015"/>
              <a:gd name="connsiteY5" fmla="*/ 3429000 h 6858000"/>
              <a:gd name="connsiteX6" fmla="*/ 13332 w 8775015"/>
              <a:gd name="connsiteY6" fmla="*/ 76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015" h="6858000">
                <a:moveTo>
                  <a:pt x="0" y="0"/>
                </a:moveTo>
                <a:lnTo>
                  <a:pt x="8775015" y="0"/>
                </a:lnTo>
                <a:lnTo>
                  <a:pt x="8775015" y="6858000"/>
                </a:lnTo>
                <a:lnTo>
                  <a:pt x="0" y="6858000"/>
                </a:lnTo>
                <a:lnTo>
                  <a:pt x="13332" y="6850334"/>
                </a:lnTo>
                <a:cubicBezTo>
                  <a:pt x="1168071" y="6148698"/>
                  <a:pt x="1939427" y="4878929"/>
                  <a:pt x="1939427" y="3429000"/>
                </a:cubicBezTo>
                <a:cubicBezTo>
                  <a:pt x="1939427" y="1979072"/>
                  <a:pt x="1168071" y="709303"/>
                  <a:pt x="13332" y="7666"/>
                </a:cubicBezTo>
                <a:close/>
              </a:path>
            </a:pathLst>
          </a:custGeom>
        </p:spPr>
        <p:txBody>
          <a:bodyPr wrap="square">
            <a:noAutofit/>
          </a:bodyPr>
          <a:lstStyle/>
          <a:p>
            <a:endParaRPr lang="en-US"/>
          </a:p>
        </p:txBody>
      </p:sp>
      <p:sp>
        <p:nvSpPr>
          <p:cNvPr id="10" name="Text Placeholder 11">
            <a:extLst>
              <a:ext uri="{FF2B5EF4-FFF2-40B4-BE49-F238E27FC236}">
                <a16:creationId xmlns:a16="http://schemas.microsoft.com/office/drawing/2014/main" id="{0EE9F8DE-C51C-3A40-C11D-B589D53BDC41}"/>
              </a:ext>
            </a:extLst>
          </p:cNvPr>
          <p:cNvSpPr>
            <a:spLocks noGrp="1"/>
          </p:cNvSpPr>
          <p:nvPr>
            <p:ph type="body" sz="quarter" idx="11"/>
          </p:nvPr>
        </p:nvSpPr>
        <p:spPr>
          <a:xfrm>
            <a:off x="508395" y="1223963"/>
            <a:ext cx="4036907" cy="4545012"/>
          </a:xfrm>
          <a:prstGeom prst="rect">
            <a:avLst/>
          </a:prstGeom>
        </p:spPr>
        <p:txBody>
          <a:bodyPr anchor="ctr"/>
          <a:lstStyle>
            <a:lvl1pPr marL="0" indent="0">
              <a:lnSpc>
                <a:spcPct val="90000"/>
              </a:lnSpc>
              <a:buNone/>
              <a:defRPr sz="45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6862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eature / alt divider teal">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4B769B-D359-6013-0735-4344595BF7ED}"/>
              </a:ext>
            </a:extLst>
          </p:cNvPr>
          <p:cNvSpPr/>
          <p:nvPr userDrawn="1"/>
        </p:nvSpPr>
        <p:spPr>
          <a:xfrm>
            <a:off x="-2763858" y="-571500"/>
            <a:ext cx="8001000" cy="8001000"/>
          </a:xfrm>
          <a:prstGeom prst="ellipse">
            <a:avLst/>
          </a:prstGeom>
          <a:solidFill>
            <a:schemeClr val="accent1"/>
          </a:solidFill>
          <a:ln w="2286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sign with white text&#10;&#10;Description automatically generated">
            <a:extLst>
              <a:ext uri="{FF2B5EF4-FFF2-40B4-BE49-F238E27FC236}">
                <a16:creationId xmlns:a16="http://schemas.microsoft.com/office/drawing/2014/main" id="{9E6E0981-0BC9-31C1-7D7B-7C7EA6D9D1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958" y="6394423"/>
            <a:ext cx="1359709" cy="270813"/>
          </a:xfrm>
          <a:prstGeom prst="rect">
            <a:avLst/>
          </a:prstGeom>
        </p:spPr>
      </p:pic>
      <p:sp>
        <p:nvSpPr>
          <p:cNvPr id="8" name="Picture Placeholder 7">
            <a:extLst>
              <a:ext uri="{FF2B5EF4-FFF2-40B4-BE49-F238E27FC236}">
                <a16:creationId xmlns:a16="http://schemas.microsoft.com/office/drawing/2014/main" id="{4236B129-5344-56B2-9006-6234137E81D0}"/>
              </a:ext>
            </a:extLst>
          </p:cNvPr>
          <p:cNvSpPr>
            <a:spLocks noGrp="1"/>
          </p:cNvSpPr>
          <p:nvPr>
            <p:ph type="pic" sz="quarter" idx="10"/>
          </p:nvPr>
        </p:nvSpPr>
        <p:spPr>
          <a:xfrm>
            <a:off x="3416985" y="0"/>
            <a:ext cx="8775015" cy="6858000"/>
          </a:xfrm>
          <a:custGeom>
            <a:avLst/>
            <a:gdLst>
              <a:gd name="connsiteX0" fmla="*/ 0 w 8775015"/>
              <a:gd name="connsiteY0" fmla="*/ 0 h 6858000"/>
              <a:gd name="connsiteX1" fmla="*/ 8775015 w 8775015"/>
              <a:gd name="connsiteY1" fmla="*/ 0 h 6858000"/>
              <a:gd name="connsiteX2" fmla="*/ 8775015 w 8775015"/>
              <a:gd name="connsiteY2" fmla="*/ 6858000 h 6858000"/>
              <a:gd name="connsiteX3" fmla="*/ 0 w 8775015"/>
              <a:gd name="connsiteY3" fmla="*/ 6858000 h 6858000"/>
              <a:gd name="connsiteX4" fmla="*/ 13332 w 8775015"/>
              <a:gd name="connsiteY4" fmla="*/ 6850334 h 6858000"/>
              <a:gd name="connsiteX5" fmla="*/ 1939427 w 8775015"/>
              <a:gd name="connsiteY5" fmla="*/ 3429000 h 6858000"/>
              <a:gd name="connsiteX6" fmla="*/ 13332 w 8775015"/>
              <a:gd name="connsiteY6" fmla="*/ 76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015" h="6858000">
                <a:moveTo>
                  <a:pt x="0" y="0"/>
                </a:moveTo>
                <a:lnTo>
                  <a:pt x="8775015" y="0"/>
                </a:lnTo>
                <a:lnTo>
                  <a:pt x="8775015" y="6858000"/>
                </a:lnTo>
                <a:lnTo>
                  <a:pt x="0" y="6858000"/>
                </a:lnTo>
                <a:lnTo>
                  <a:pt x="13332" y="6850334"/>
                </a:lnTo>
                <a:cubicBezTo>
                  <a:pt x="1168071" y="6148698"/>
                  <a:pt x="1939427" y="4878929"/>
                  <a:pt x="1939427" y="3429000"/>
                </a:cubicBezTo>
                <a:cubicBezTo>
                  <a:pt x="1939427" y="1979072"/>
                  <a:pt x="1168071" y="709303"/>
                  <a:pt x="13332" y="7666"/>
                </a:cubicBezTo>
                <a:close/>
              </a:path>
            </a:pathLst>
          </a:custGeom>
        </p:spPr>
        <p:txBody>
          <a:bodyPr wrap="square">
            <a:noAutofit/>
          </a:bodyPr>
          <a:lstStyle/>
          <a:p>
            <a:endParaRPr lang="en-US"/>
          </a:p>
        </p:txBody>
      </p:sp>
      <p:sp>
        <p:nvSpPr>
          <p:cNvPr id="10" name="Text Placeholder 11">
            <a:extLst>
              <a:ext uri="{FF2B5EF4-FFF2-40B4-BE49-F238E27FC236}">
                <a16:creationId xmlns:a16="http://schemas.microsoft.com/office/drawing/2014/main" id="{0EE9F8DE-C51C-3A40-C11D-B589D53BDC41}"/>
              </a:ext>
            </a:extLst>
          </p:cNvPr>
          <p:cNvSpPr>
            <a:spLocks noGrp="1"/>
          </p:cNvSpPr>
          <p:nvPr>
            <p:ph type="body" sz="quarter" idx="11"/>
          </p:nvPr>
        </p:nvSpPr>
        <p:spPr>
          <a:xfrm>
            <a:off x="508395" y="1223963"/>
            <a:ext cx="4036907" cy="4545012"/>
          </a:xfrm>
          <a:prstGeom prst="rect">
            <a:avLst/>
          </a:prstGeom>
        </p:spPr>
        <p:txBody>
          <a:bodyPr anchor="ctr"/>
          <a:lstStyle>
            <a:lvl1pPr marL="0" indent="0">
              <a:lnSpc>
                <a:spcPct val="90000"/>
              </a:lnSpc>
              <a:buNone/>
              <a:defRPr sz="4500" b="1">
                <a:solidFill>
                  <a:schemeClr val="bg1"/>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7028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5" name="Picture 4" descr="A white background with circles and lines&#10;&#10;Description automatically generated">
            <a:extLst>
              <a:ext uri="{FF2B5EF4-FFF2-40B4-BE49-F238E27FC236}">
                <a16:creationId xmlns:a16="http://schemas.microsoft.com/office/drawing/2014/main" id="{AD1D1965-72B0-0C6F-442E-C3A8A8934C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C4289B9-239B-8AB5-CE81-A5FB42449E97}"/>
              </a:ext>
            </a:extLst>
          </p:cNvPr>
          <p:cNvSpPr/>
          <p:nvPr userDrawn="1"/>
        </p:nvSpPr>
        <p:spPr>
          <a:xfrm>
            <a:off x="0" y="-2"/>
            <a:ext cx="12192000" cy="6858000"/>
          </a:xfrm>
          <a:prstGeom prst="rect">
            <a:avLst/>
          </a:prstGeom>
          <a:gradFill>
            <a:gsLst>
              <a:gs pos="44000">
                <a:srgbClr val="FFFFFF">
                  <a:alpha val="75000"/>
                </a:srgbClr>
              </a:gs>
              <a:gs pos="0">
                <a:schemeClr val="bg1">
                  <a:alpha val="0"/>
                </a:schemeClr>
              </a:gs>
              <a:gs pos="100000">
                <a:schemeClr val="bg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p:nvPr>
        </p:nvSpPr>
        <p:spPr>
          <a:xfrm>
            <a:off x="5155892" y="1637048"/>
            <a:ext cx="6139826" cy="1896226"/>
          </a:xfrm>
          <a:prstGeom prst="rect">
            <a:avLst/>
          </a:prstGeom>
        </p:spPr>
        <p:txBody>
          <a:bodyPr anchor="b"/>
          <a:lstStyle>
            <a:lvl1pPr marL="0" indent="0">
              <a:lnSpc>
                <a:spcPct val="90000"/>
              </a:lnSpc>
              <a:buNone/>
              <a:defRPr sz="50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1">
            <a:extLst>
              <a:ext uri="{FF2B5EF4-FFF2-40B4-BE49-F238E27FC236}">
                <a16:creationId xmlns:a16="http://schemas.microsoft.com/office/drawing/2014/main" id="{1112DF23-09C8-F2C8-36E6-87DFE0FC2082}"/>
              </a:ext>
            </a:extLst>
          </p:cNvPr>
          <p:cNvSpPr>
            <a:spLocks noGrp="1"/>
          </p:cNvSpPr>
          <p:nvPr>
            <p:ph type="body" sz="quarter" idx="12"/>
          </p:nvPr>
        </p:nvSpPr>
        <p:spPr>
          <a:xfrm>
            <a:off x="5155892" y="3684796"/>
            <a:ext cx="6139826" cy="981826"/>
          </a:xfrm>
          <a:prstGeom prst="rect">
            <a:avLst/>
          </a:prstGeom>
        </p:spPr>
        <p:txBody>
          <a:bodyPr anchor="t"/>
          <a:lstStyle>
            <a:lvl1pPr marL="0" indent="0">
              <a:lnSpc>
                <a:spcPct val="80000"/>
              </a:lnSpc>
              <a:buNone/>
              <a:defRPr sz="3000" b="0">
                <a:solidFill>
                  <a:schemeClr val="accent1"/>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A black background with a blue and white object&#10;&#10;Description automatically generated">
            <a:extLst>
              <a:ext uri="{FF2B5EF4-FFF2-40B4-BE49-F238E27FC236}">
                <a16:creationId xmlns:a16="http://schemas.microsoft.com/office/drawing/2014/main" id="{FB13F6E8-CE58-295D-8D41-0E9FAFEC289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14010" y="6276788"/>
            <a:ext cx="1563417" cy="485776"/>
          </a:xfrm>
          <a:prstGeom prst="rect">
            <a:avLst/>
          </a:prstGeom>
        </p:spPr>
      </p:pic>
      <p:sp>
        <p:nvSpPr>
          <p:cNvPr id="10" name="Picture Placeholder 9">
            <a:extLst>
              <a:ext uri="{FF2B5EF4-FFF2-40B4-BE49-F238E27FC236}">
                <a16:creationId xmlns:a16="http://schemas.microsoft.com/office/drawing/2014/main" id="{1AC5CDBF-3067-5D94-F6C4-DB626862BDA1}"/>
              </a:ext>
            </a:extLst>
          </p:cNvPr>
          <p:cNvSpPr>
            <a:spLocks noGrp="1"/>
          </p:cNvSpPr>
          <p:nvPr>
            <p:ph type="pic" sz="quarter" idx="13"/>
          </p:nvPr>
        </p:nvSpPr>
        <p:spPr>
          <a:xfrm>
            <a:off x="1159933" y="1100666"/>
            <a:ext cx="3487738" cy="4233672"/>
          </a:xfrm>
          <a:prstGeom prst="rect">
            <a:avLst/>
          </a:prstGeom>
          <a:noFill/>
          <a:ln w="50800">
            <a:solidFill>
              <a:schemeClr val="accent1"/>
            </a:solidFill>
          </a:ln>
        </p:spPr>
        <p:txBody>
          <a:bodyPr/>
          <a:lstStyle/>
          <a:p>
            <a:endParaRPr lang="en-US"/>
          </a:p>
        </p:txBody>
      </p:sp>
      <p:sp>
        <p:nvSpPr>
          <p:cNvPr id="16" name="Rectangle 15">
            <a:extLst>
              <a:ext uri="{FF2B5EF4-FFF2-40B4-BE49-F238E27FC236}">
                <a16:creationId xmlns:a16="http://schemas.microsoft.com/office/drawing/2014/main" id="{47FB0226-2FF4-EAFE-F926-FA6DAF30AB7A}"/>
              </a:ext>
            </a:extLst>
          </p:cNvPr>
          <p:cNvSpPr/>
          <p:nvPr userDrawn="1"/>
        </p:nvSpPr>
        <p:spPr>
          <a:xfrm>
            <a:off x="0" y="-1"/>
            <a:ext cx="298383" cy="6858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43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speaker slide">
    <p:spTree>
      <p:nvGrpSpPr>
        <p:cNvPr id="1" name=""/>
        <p:cNvGrpSpPr/>
        <p:nvPr/>
      </p:nvGrpSpPr>
      <p:grpSpPr>
        <a:xfrm>
          <a:off x="0" y="0"/>
          <a:ext cx="0" cy="0"/>
          <a:chOff x="0" y="0"/>
          <a:chExt cx="0" cy="0"/>
        </a:xfrm>
      </p:grpSpPr>
      <p:pic>
        <p:nvPicPr>
          <p:cNvPr id="6" name="Picture 5" descr="A white background with circles and lines&#10;&#10;Description automatically generated">
            <a:extLst>
              <a:ext uri="{FF2B5EF4-FFF2-40B4-BE49-F238E27FC236}">
                <a16:creationId xmlns:a16="http://schemas.microsoft.com/office/drawing/2014/main" id="{5569027C-4094-CA62-2508-71F2A0F436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17FFFDA-604F-DF87-A2A0-DA24B45B8DB1}"/>
              </a:ext>
            </a:extLst>
          </p:cNvPr>
          <p:cNvSpPr/>
          <p:nvPr userDrawn="1"/>
        </p:nvSpPr>
        <p:spPr>
          <a:xfrm>
            <a:off x="0" y="-2"/>
            <a:ext cx="12192000" cy="6858000"/>
          </a:xfrm>
          <a:prstGeom prst="rect">
            <a:avLst/>
          </a:prstGeom>
          <a:gradFill>
            <a:gsLst>
              <a:gs pos="44000">
                <a:srgbClr val="FFFFFF">
                  <a:alpha val="75000"/>
                </a:srgbClr>
              </a:gs>
              <a:gs pos="0">
                <a:schemeClr val="bg1">
                  <a:alpha val="0"/>
                </a:schemeClr>
              </a:gs>
              <a:gs pos="100000">
                <a:schemeClr val="bg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p:nvPr>
        </p:nvSpPr>
        <p:spPr>
          <a:xfrm>
            <a:off x="5188206" y="699631"/>
            <a:ext cx="6343703" cy="1550546"/>
          </a:xfrm>
          <a:prstGeom prst="rect">
            <a:avLst/>
          </a:prstGeom>
        </p:spPr>
        <p:txBody>
          <a:bodyPr anchor="b"/>
          <a:lstStyle>
            <a:lvl1pPr marL="0" indent="0">
              <a:lnSpc>
                <a:spcPct val="90000"/>
              </a:lnSpc>
              <a:buNone/>
              <a:defRPr sz="45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1">
            <a:extLst>
              <a:ext uri="{FF2B5EF4-FFF2-40B4-BE49-F238E27FC236}">
                <a16:creationId xmlns:a16="http://schemas.microsoft.com/office/drawing/2014/main" id="{1112DF23-09C8-F2C8-36E6-87DFE0FC2082}"/>
              </a:ext>
            </a:extLst>
          </p:cNvPr>
          <p:cNvSpPr>
            <a:spLocks noGrp="1"/>
          </p:cNvSpPr>
          <p:nvPr>
            <p:ph type="body" sz="quarter" idx="12"/>
          </p:nvPr>
        </p:nvSpPr>
        <p:spPr>
          <a:xfrm>
            <a:off x="5188206" y="2329342"/>
            <a:ext cx="6139826" cy="983453"/>
          </a:xfrm>
          <a:prstGeom prst="rect">
            <a:avLst/>
          </a:prstGeom>
        </p:spPr>
        <p:txBody>
          <a:bodyPr anchor="t"/>
          <a:lstStyle>
            <a:lvl1pPr marL="0" indent="0">
              <a:lnSpc>
                <a:spcPct val="80000"/>
              </a:lnSpc>
              <a:buNone/>
              <a:defRPr sz="3500" b="0">
                <a:solidFill>
                  <a:schemeClr val="accent1"/>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9A1B2EA5-065E-CBEA-9BCC-DBB5E2BA0C3B}"/>
              </a:ext>
            </a:extLst>
          </p:cNvPr>
          <p:cNvCxnSpPr/>
          <p:nvPr userDrawn="1"/>
        </p:nvCxnSpPr>
        <p:spPr>
          <a:xfrm>
            <a:off x="5188206" y="3408232"/>
            <a:ext cx="6136795" cy="0"/>
          </a:xfrm>
          <a:prstGeom prst="line">
            <a:avLst/>
          </a:prstGeom>
          <a:ln w="5397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 Placeholder 11">
            <a:extLst>
              <a:ext uri="{FF2B5EF4-FFF2-40B4-BE49-F238E27FC236}">
                <a16:creationId xmlns:a16="http://schemas.microsoft.com/office/drawing/2014/main" id="{9F1653BF-D1E9-2E0F-554E-2A9590214CF0}"/>
              </a:ext>
            </a:extLst>
          </p:cNvPr>
          <p:cNvSpPr>
            <a:spLocks noGrp="1"/>
          </p:cNvSpPr>
          <p:nvPr>
            <p:ph type="body" sz="quarter" idx="13" hasCustomPrompt="1"/>
          </p:nvPr>
        </p:nvSpPr>
        <p:spPr>
          <a:xfrm>
            <a:off x="5188206" y="3641394"/>
            <a:ext cx="2874015" cy="485772"/>
          </a:xfrm>
          <a:prstGeom prst="rect">
            <a:avLst/>
          </a:prstGeom>
        </p:spPr>
        <p:txBody>
          <a:bodyPr anchor="t"/>
          <a:lstStyle>
            <a:lvl1pPr marL="0" indent="0">
              <a:lnSpc>
                <a:spcPct val="80000"/>
              </a:lnSpc>
              <a:buNone/>
              <a:defRPr sz="2000" b="1">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ABOUT THE SPEAKER</a:t>
            </a:r>
          </a:p>
        </p:txBody>
      </p:sp>
      <p:sp>
        <p:nvSpPr>
          <p:cNvPr id="13" name="Text Placeholder 11">
            <a:extLst>
              <a:ext uri="{FF2B5EF4-FFF2-40B4-BE49-F238E27FC236}">
                <a16:creationId xmlns:a16="http://schemas.microsoft.com/office/drawing/2014/main" id="{C0B49D9F-E4C3-6927-C12B-B0458BEE2337}"/>
              </a:ext>
            </a:extLst>
          </p:cNvPr>
          <p:cNvSpPr>
            <a:spLocks noGrp="1"/>
          </p:cNvSpPr>
          <p:nvPr>
            <p:ph type="body" sz="quarter" idx="14"/>
          </p:nvPr>
        </p:nvSpPr>
        <p:spPr>
          <a:xfrm>
            <a:off x="5188206" y="4167233"/>
            <a:ext cx="6343703" cy="2595331"/>
          </a:xfrm>
          <a:prstGeom prst="rect">
            <a:avLst/>
          </a:prstGeom>
        </p:spPr>
        <p:txBody>
          <a:bodyPr anchor="t"/>
          <a:lstStyle>
            <a:lvl1pPr marL="0" indent="0">
              <a:lnSpc>
                <a:spcPct val="80000"/>
              </a:lnSpc>
              <a:buNone/>
              <a:defRPr sz="2200">
                <a:solidFill>
                  <a:schemeClr val="tx1"/>
                </a:solidFill>
                <a:latin typeface="Poppins" pitchFamily="2" charset="77"/>
                <a:ea typeface="Noto Sans" panose="020B0502040504020204" pitchFamily="34" charset="0"/>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descr="A black background with a blue and white object&#10;&#10;Description automatically generated">
            <a:extLst>
              <a:ext uri="{FF2B5EF4-FFF2-40B4-BE49-F238E27FC236}">
                <a16:creationId xmlns:a16="http://schemas.microsoft.com/office/drawing/2014/main" id="{A6E4916F-5925-7CEE-2A93-D81795A825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14010" y="6276788"/>
            <a:ext cx="1563417" cy="485776"/>
          </a:xfrm>
          <a:prstGeom prst="rect">
            <a:avLst/>
          </a:prstGeom>
        </p:spPr>
      </p:pic>
      <p:sp>
        <p:nvSpPr>
          <p:cNvPr id="5" name="Picture Placeholder 9">
            <a:extLst>
              <a:ext uri="{FF2B5EF4-FFF2-40B4-BE49-F238E27FC236}">
                <a16:creationId xmlns:a16="http://schemas.microsoft.com/office/drawing/2014/main" id="{0970CFE7-1204-940E-69E3-2A0D4C781B69}"/>
              </a:ext>
            </a:extLst>
          </p:cNvPr>
          <p:cNvSpPr>
            <a:spLocks noGrp="1"/>
          </p:cNvSpPr>
          <p:nvPr>
            <p:ph type="pic" sz="quarter" idx="17"/>
          </p:nvPr>
        </p:nvSpPr>
        <p:spPr>
          <a:xfrm>
            <a:off x="1159933" y="1100666"/>
            <a:ext cx="3487738" cy="4233672"/>
          </a:xfrm>
          <a:prstGeom prst="rect">
            <a:avLst/>
          </a:prstGeom>
          <a:noFill/>
          <a:ln w="50800">
            <a:solidFill>
              <a:schemeClr val="accent1"/>
            </a:solidFill>
          </a:ln>
        </p:spPr>
        <p:txBody>
          <a:bodyPr/>
          <a:lstStyle/>
          <a:p>
            <a:endParaRPr lang="en-US"/>
          </a:p>
        </p:txBody>
      </p:sp>
      <p:sp>
        <p:nvSpPr>
          <p:cNvPr id="3" name="Rectangle 2">
            <a:extLst>
              <a:ext uri="{FF2B5EF4-FFF2-40B4-BE49-F238E27FC236}">
                <a16:creationId xmlns:a16="http://schemas.microsoft.com/office/drawing/2014/main" id="{F9245E32-98C4-EF3E-F6DA-B621C0CF9A5E}"/>
              </a:ext>
            </a:extLst>
          </p:cNvPr>
          <p:cNvSpPr/>
          <p:nvPr userDrawn="1"/>
        </p:nvSpPr>
        <p:spPr>
          <a:xfrm>
            <a:off x="0" y="-1"/>
            <a:ext cx="298383" cy="6858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34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highlight text only feature">
    <p:spTree>
      <p:nvGrpSpPr>
        <p:cNvPr id="1" name=""/>
        <p:cNvGrpSpPr/>
        <p:nvPr/>
      </p:nvGrpSpPr>
      <p:grpSpPr>
        <a:xfrm>
          <a:off x="0" y="0"/>
          <a:ext cx="0" cy="0"/>
          <a:chOff x="0" y="0"/>
          <a:chExt cx="0" cy="0"/>
        </a:xfrm>
      </p:grpSpPr>
      <p:pic>
        <p:nvPicPr>
          <p:cNvPr id="7" name="Picture 6" descr="A white background with circles and lines&#10;&#10;Description automatically generated">
            <a:extLst>
              <a:ext uri="{FF2B5EF4-FFF2-40B4-BE49-F238E27FC236}">
                <a16:creationId xmlns:a16="http://schemas.microsoft.com/office/drawing/2014/main" id="{CD4C167F-C58A-C32A-791E-D7465712EF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5D5913B-6D6E-4E6F-60F7-396829B43A24}"/>
              </a:ext>
            </a:extLst>
          </p:cNvPr>
          <p:cNvSpPr/>
          <p:nvPr userDrawn="1"/>
        </p:nvSpPr>
        <p:spPr>
          <a:xfrm>
            <a:off x="0" y="-1"/>
            <a:ext cx="12192000" cy="6858000"/>
          </a:xfrm>
          <a:prstGeom prst="rect">
            <a:avLst/>
          </a:prstGeom>
          <a:gradFill>
            <a:gsLst>
              <a:gs pos="44000">
                <a:srgbClr val="FFFFFF">
                  <a:alpha val="75000"/>
                </a:srgbClr>
              </a:gs>
              <a:gs pos="0">
                <a:schemeClr val="bg1">
                  <a:alpha val="0"/>
                </a:schemeClr>
              </a:gs>
              <a:gs pos="100000">
                <a:schemeClr val="bg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4CC09C8-4657-4D64-6685-02399BF9C004}"/>
              </a:ext>
            </a:extLst>
          </p:cNvPr>
          <p:cNvSpPr>
            <a:spLocks noGrp="1"/>
          </p:cNvSpPr>
          <p:nvPr>
            <p:ph type="body" sz="quarter" idx="10"/>
          </p:nvPr>
        </p:nvSpPr>
        <p:spPr>
          <a:xfrm>
            <a:off x="496277" y="789434"/>
            <a:ext cx="11199446" cy="2938586"/>
          </a:xfrm>
          <a:prstGeom prst="rect">
            <a:avLst/>
          </a:prstGeom>
        </p:spPr>
        <p:txBody>
          <a:bodyPr anchor="b"/>
          <a:lstStyle>
            <a:lvl1pPr marL="0" indent="0" algn="ctr">
              <a:lnSpc>
                <a:spcPct val="90000"/>
              </a:lnSpc>
              <a:spcBef>
                <a:spcPts val="0"/>
              </a:spcBef>
              <a:buNone/>
              <a:defRPr sz="7000" b="1">
                <a:solidFill>
                  <a:schemeClr val="accent1"/>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descr="A black background with a blue and white object&#10;&#10;Description automatically generated">
            <a:extLst>
              <a:ext uri="{FF2B5EF4-FFF2-40B4-BE49-F238E27FC236}">
                <a16:creationId xmlns:a16="http://schemas.microsoft.com/office/drawing/2014/main" id="{A6E4916F-5925-7CEE-2A93-D81795A825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14010" y="6276788"/>
            <a:ext cx="1563417" cy="485776"/>
          </a:xfrm>
          <a:prstGeom prst="rect">
            <a:avLst/>
          </a:prstGeom>
        </p:spPr>
      </p:pic>
      <p:sp>
        <p:nvSpPr>
          <p:cNvPr id="3" name="Text Placeholder 11">
            <a:extLst>
              <a:ext uri="{FF2B5EF4-FFF2-40B4-BE49-F238E27FC236}">
                <a16:creationId xmlns:a16="http://schemas.microsoft.com/office/drawing/2014/main" id="{91420C67-1086-0764-03C5-F28B501D7B66}"/>
              </a:ext>
            </a:extLst>
          </p:cNvPr>
          <p:cNvSpPr>
            <a:spLocks noGrp="1"/>
          </p:cNvSpPr>
          <p:nvPr>
            <p:ph type="body" sz="quarter" idx="11"/>
          </p:nvPr>
        </p:nvSpPr>
        <p:spPr>
          <a:xfrm>
            <a:off x="512797" y="4024307"/>
            <a:ext cx="11199446" cy="2157045"/>
          </a:xfrm>
          <a:prstGeom prst="rect">
            <a:avLst/>
          </a:prstGeom>
        </p:spPr>
        <p:txBody>
          <a:bodyPr anchor="t"/>
          <a:lstStyle>
            <a:lvl1pPr marL="0" indent="0" algn="ctr">
              <a:lnSpc>
                <a:spcPct val="80000"/>
              </a:lnSpc>
              <a:buNone/>
              <a:defRPr sz="4000">
                <a:solidFill>
                  <a:schemeClr val="tx2"/>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11">
            <a:extLst>
              <a:ext uri="{FF2B5EF4-FFF2-40B4-BE49-F238E27FC236}">
                <a16:creationId xmlns:a16="http://schemas.microsoft.com/office/drawing/2014/main" id="{06EBFC62-AE2C-5FD3-8DCA-448FFFF933A4}"/>
              </a:ext>
            </a:extLst>
          </p:cNvPr>
          <p:cNvSpPr>
            <a:spLocks noGrp="1"/>
          </p:cNvSpPr>
          <p:nvPr>
            <p:ph type="body" sz="quarter" idx="12"/>
          </p:nvPr>
        </p:nvSpPr>
        <p:spPr>
          <a:xfrm>
            <a:off x="1" y="5983295"/>
            <a:ext cx="12077426" cy="874705"/>
          </a:xfrm>
          <a:prstGeom prst="rect">
            <a:avLst/>
          </a:prstGeom>
        </p:spPr>
        <p:txBody>
          <a:bodyPr anchor="t"/>
          <a:lstStyle>
            <a:lvl1pPr marL="0" indent="0" algn="ctr">
              <a:lnSpc>
                <a:spcPct val="80000"/>
              </a:lnSpc>
              <a:buNone/>
              <a:defRPr sz="2000" i="1">
                <a:solidFill>
                  <a:schemeClr val="tx2"/>
                </a:solidFill>
                <a:latin typeface="Poppins" pitchFamily="2" charset="77"/>
                <a:ea typeface="Noto Sans" panose="020B0502040504020204" pitchFamily="34" charset="0"/>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E139B151-577C-3DB0-39B3-8A06189EC571}"/>
              </a:ext>
            </a:extLst>
          </p:cNvPr>
          <p:cNvCxnSpPr>
            <a:cxnSpLocks/>
          </p:cNvCxnSpPr>
          <p:nvPr userDrawn="1"/>
        </p:nvCxnSpPr>
        <p:spPr>
          <a:xfrm>
            <a:off x="906585" y="3728020"/>
            <a:ext cx="10363200" cy="0"/>
          </a:xfrm>
          <a:prstGeom prst="line">
            <a:avLst/>
          </a:prstGeom>
          <a:ln w="53975">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A1F04022-2976-D834-D875-88416B5A4552}"/>
              </a:ext>
            </a:extLst>
          </p:cNvPr>
          <p:cNvSpPr/>
          <p:nvPr userDrawn="1"/>
        </p:nvSpPr>
        <p:spPr>
          <a:xfrm>
            <a:off x="0" y="-1"/>
            <a:ext cx="298383" cy="6858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02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837815"/>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79" r:id="rId4"/>
    <p:sldLayoutId id="2147483651" r:id="rId5"/>
    <p:sldLayoutId id="2147483680" r:id="rId6"/>
    <p:sldLayoutId id="2147483670" r:id="rId7"/>
    <p:sldLayoutId id="2147483672" r:id="rId8"/>
    <p:sldLayoutId id="2147483674" r:id="rId9"/>
    <p:sldLayoutId id="2147483678" r:id="rId10"/>
    <p:sldLayoutId id="2147483683" r:id="rId11"/>
    <p:sldLayoutId id="2147483684" r:id="rId12"/>
    <p:sldLayoutId id="2147483686" r:id="rId13"/>
  </p:sldLayoutIdLst>
  <p:txStyles>
    <p:titleStyle>
      <a:lvl1pPr algn="l" defTabSz="914400" rtl="0" eaLnBrk="1" latinLnBrk="0" hangingPunct="1">
        <a:lnSpc>
          <a:spcPct val="90000"/>
        </a:lnSpc>
        <a:spcBef>
          <a:spcPct val="0"/>
        </a:spcBef>
        <a:buNone/>
        <a:defRPr sz="8500" kern="1200">
          <a:solidFill>
            <a:schemeClr val="tx1"/>
          </a:solidFill>
          <a:latin typeface="Bayon" pitchFamily="2" charset="0"/>
          <a:ea typeface="+mj-ea"/>
          <a:cs typeface="Bayon"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background with circles and lines&#10;&#10;Description automatically generated">
            <a:extLst>
              <a:ext uri="{FF2B5EF4-FFF2-40B4-BE49-F238E27FC236}">
                <a16:creationId xmlns:a16="http://schemas.microsoft.com/office/drawing/2014/main" id="{CC810AAC-4037-B895-4F6C-FAE237187EAE}"/>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3BD5E4A-1F0F-682A-F85A-1AE813DB2306}"/>
              </a:ext>
            </a:extLst>
          </p:cNvPr>
          <p:cNvSpPr/>
          <p:nvPr userDrawn="1"/>
        </p:nvSpPr>
        <p:spPr>
          <a:xfrm>
            <a:off x="0" y="0"/>
            <a:ext cx="12192000" cy="6858000"/>
          </a:xfrm>
          <a:prstGeom prst="rect">
            <a:avLst/>
          </a:prstGeom>
          <a:gradFill>
            <a:gsLst>
              <a:gs pos="44000">
                <a:srgbClr val="FFFFFF">
                  <a:alpha val="75000"/>
                </a:srgbClr>
              </a:gs>
              <a:gs pos="0">
                <a:schemeClr val="bg1">
                  <a:alpha val="0"/>
                </a:schemeClr>
              </a:gs>
              <a:gs pos="100000">
                <a:schemeClr val="bg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E54D779-D6C0-C36B-B111-FAF73019ED0C}"/>
              </a:ext>
            </a:extLst>
          </p:cNvPr>
          <p:cNvSpPr>
            <a:spLocks noGrp="1"/>
          </p:cNvSpPr>
          <p:nvPr>
            <p:ph type="title"/>
          </p:nvPr>
        </p:nvSpPr>
        <p:spPr>
          <a:xfrm>
            <a:off x="66327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CEB9D-67D5-4129-3894-8A4AE22329D7}"/>
              </a:ext>
            </a:extLst>
          </p:cNvPr>
          <p:cNvSpPr>
            <a:spLocks noGrp="1"/>
          </p:cNvSpPr>
          <p:nvPr>
            <p:ph type="body" idx="1"/>
          </p:nvPr>
        </p:nvSpPr>
        <p:spPr>
          <a:xfrm>
            <a:off x="66327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black background with a blue and white object&#10;&#10;Description automatically generated">
            <a:extLst>
              <a:ext uri="{FF2B5EF4-FFF2-40B4-BE49-F238E27FC236}">
                <a16:creationId xmlns:a16="http://schemas.microsoft.com/office/drawing/2014/main" id="{D84F094A-92E3-27EB-01F1-7196FB2DEF6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514010" y="6276788"/>
            <a:ext cx="1563417" cy="485776"/>
          </a:xfrm>
          <a:prstGeom prst="rect">
            <a:avLst/>
          </a:prstGeom>
        </p:spPr>
      </p:pic>
      <p:sp>
        <p:nvSpPr>
          <p:cNvPr id="5" name="Rectangle 4">
            <a:extLst>
              <a:ext uri="{FF2B5EF4-FFF2-40B4-BE49-F238E27FC236}">
                <a16:creationId xmlns:a16="http://schemas.microsoft.com/office/drawing/2014/main" id="{8B04205B-A1AA-1E98-C148-9D8DD580C7D1}"/>
              </a:ext>
            </a:extLst>
          </p:cNvPr>
          <p:cNvSpPr/>
          <p:nvPr userDrawn="1"/>
        </p:nvSpPr>
        <p:spPr>
          <a:xfrm>
            <a:off x="0" y="-1"/>
            <a:ext cx="298383" cy="6858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762543"/>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1" r:id="rId3"/>
    <p:sldLayoutId id="2147483663" r:id="rId4"/>
    <p:sldLayoutId id="2147483664" r:id="rId5"/>
    <p:sldLayoutId id="2147483665" r:id="rId6"/>
    <p:sldLayoutId id="2147483681" r:id="rId7"/>
    <p:sldLayoutId id="2147483682" r:id="rId8"/>
    <p:sldLayoutId id="2147483666" r:id="rId9"/>
    <p:sldLayoutId id="2147483667" r:id="rId10"/>
    <p:sldLayoutId id="2147483675" r:id="rId11"/>
    <p:sldLayoutId id="2147483669" r:id="rId12"/>
    <p:sldLayoutId id="2147483687" r:id="rId13"/>
  </p:sldLayoutIdLst>
  <p:txStyles>
    <p:titleStyle>
      <a:lvl1pPr algn="l" defTabSz="914400" rtl="0" eaLnBrk="1" latinLnBrk="0" hangingPunct="1">
        <a:lnSpc>
          <a:spcPct val="80000"/>
        </a:lnSpc>
        <a:spcBef>
          <a:spcPct val="0"/>
        </a:spcBef>
        <a:buNone/>
        <a:defRPr sz="5000" b="1" kern="1200">
          <a:solidFill>
            <a:schemeClr val="tx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rgbClr val="92D050"/>
        </a:buClr>
        <a:buFont typeface="Wingdings" pitchFamily="2" charset="2"/>
        <a:buChar char="§"/>
        <a:defRPr sz="2800" kern="1200">
          <a:solidFill>
            <a:schemeClr val="tx1"/>
          </a:solidFill>
          <a:latin typeface="Poppins" pitchFamily="2" charset="77"/>
          <a:ea typeface="Noto Sans" panose="020B0502040504020204" pitchFamily="34" charset="0"/>
          <a:cs typeface="Poppins" pitchFamily="2" charset="77"/>
        </a:defRPr>
      </a:lvl1pPr>
      <a:lvl2pPr marL="685800" indent="-228600" algn="l" defTabSz="914400" rtl="0" eaLnBrk="1" latinLnBrk="0" hangingPunct="1">
        <a:lnSpc>
          <a:spcPct val="90000"/>
        </a:lnSpc>
        <a:spcBef>
          <a:spcPts val="500"/>
        </a:spcBef>
        <a:buClr>
          <a:srgbClr val="92D050"/>
        </a:buClr>
        <a:buFont typeface="Wingdings" pitchFamily="2" charset="2"/>
        <a:buChar char="§"/>
        <a:defRPr sz="2400" kern="1200">
          <a:solidFill>
            <a:schemeClr val="tx1"/>
          </a:solidFill>
          <a:latin typeface="Poppins" pitchFamily="2" charset="77"/>
          <a:ea typeface="Noto Sans" panose="020B0502040504020204" pitchFamily="34" charset="0"/>
          <a:cs typeface="Poppins" pitchFamily="2" charset="77"/>
        </a:defRPr>
      </a:lvl2pPr>
      <a:lvl3pPr marL="1143000" indent="-228600" algn="l" defTabSz="914400" rtl="0" eaLnBrk="1" latinLnBrk="0" hangingPunct="1">
        <a:lnSpc>
          <a:spcPct val="90000"/>
        </a:lnSpc>
        <a:spcBef>
          <a:spcPts val="500"/>
        </a:spcBef>
        <a:buClr>
          <a:srgbClr val="92D050"/>
        </a:buClr>
        <a:buFont typeface="Wingdings" pitchFamily="2" charset="2"/>
        <a:buChar char="§"/>
        <a:defRPr sz="2000" kern="1200">
          <a:solidFill>
            <a:schemeClr val="tx1"/>
          </a:solidFill>
          <a:latin typeface="Poppins" pitchFamily="2" charset="77"/>
          <a:ea typeface="Noto Sans" panose="020B0502040504020204" pitchFamily="34" charset="0"/>
          <a:cs typeface="Poppins" pitchFamily="2" charset="77"/>
        </a:defRPr>
      </a:lvl3pPr>
      <a:lvl4pPr marL="1600200" indent="-228600" algn="l" defTabSz="914400" rtl="0" eaLnBrk="1" latinLnBrk="0" hangingPunct="1">
        <a:lnSpc>
          <a:spcPct val="90000"/>
        </a:lnSpc>
        <a:spcBef>
          <a:spcPts val="500"/>
        </a:spcBef>
        <a:buClr>
          <a:srgbClr val="92D050"/>
        </a:buClr>
        <a:buFont typeface="Wingdings" pitchFamily="2" charset="2"/>
        <a:buChar char="§"/>
        <a:defRPr sz="1800" kern="1200">
          <a:solidFill>
            <a:schemeClr val="tx1"/>
          </a:solidFill>
          <a:latin typeface="Poppins" pitchFamily="2" charset="77"/>
          <a:ea typeface="Noto Sans" panose="020B0502040504020204" pitchFamily="34" charset="0"/>
          <a:cs typeface="Poppins" pitchFamily="2" charset="77"/>
        </a:defRPr>
      </a:lvl4pPr>
      <a:lvl5pPr marL="2057400" indent="-228600" algn="l" defTabSz="914400" rtl="0" eaLnBrk="1" latinLnBrk="0" hangingPunct="1">
        <a:lnSpc>
          <a:spcPct val="90000"/>
        </a:lnSpc>
        <a:spcBef>
          <a:spcPts val="500"/>
        </a:spcBef>
        <a:buClr>
          <a:srgbClr val="92D050"/>
        </a:buClr>
        <a:buFont typeface="Wingdings" pitchFamily="2" charset="2"/>
        <a:buChar char="§"/>
        <a:defRPr sz="1800" kern="1200">
          <a:solidFill>
            <a:schemeClr val="tx1"/>
          </a:solidFill>
          <a:latin typeface="Poppins" pitchFamily="2" charset="77"/>
          <a:ea typeface="Noto Sans" panose="020B0502040504020204" pitchFamily="34" charset="0"/>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Vanessa.McPherson@arcadis.com" TargetMode="External"/><Relationship Id="rId4" Type="http://schemas.openxmlformats.org/officeDocument/2006/relationships/hyperlink" Target="mailto:pgarvey@BETA-In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pxhere.com/en/photo/1541141"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EB85D-8AF6-1823-7B74-49ADD4849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0B119-5E83-DBF4-8B30-7530303F86A7}"/>
              </a:ext>
            </a:extLst>
          </p:cNvPr>
          <p:cNvSpPr>
            <a:spLocks noGrp="1"/>
          </p:cNvSpPr>
          <p:nvPr>
            <p:ph type="title"/>
          </p:nvPr>
        </p:nvSpPr>
        <p:spPr>
          <a:xfrm>
            <a:off x="1725676" y="4875110"/>
            <a:ext cx="6754083" cy="1404633"/>
          </a:xfrm>
        </p:spPr>
        <p:txBody>
          <a:bodyPr/>
          <a:lstStyle/>
          <a:p>
            <a:r>
              <a:rPr lang="en-US" dirty="0"/>
              <a:t>Water Advocacy Program</a:t>
            </a:r>
            <a:br>
              <a:rPr lang="en-US" dirty="0"/>
            </a:br>
            <a:br>
              <a:rPr lang="en-US" dirty="0"/>
            </a:br>
            <a:r>
              <a:rPr lang="en-US" sz="5400" dirty="0"/>
              <a:t>Water Needs YOU!</a:t>
            </a:r>
          </a:p>
        </p:txBody>
      </p:sp>
    </p:spTree>
    <p:extLst>
      <p:ext uri="{BB962C8B-B14F-4D97-AF65-F5344CB8AC3E}">
        <p14:creationId xmlns:p14="http://schemas.microsoft.com/office/powerpoint/2010/main" val="1119789906"/>
      </p:ext>
    </p:extLst>
  </p:cSld>
  <p:clrMapOvr>
    <a:masterClrMapping/>
  </p:clrMapOvr>
  <mc:AlternateContent xmlns:mc="http://schemas.openxmlformats.org/markup-compatibility/2006" xmlns:p14="http://schemas.microsoft.com/office/powerpoint/2010/main">
    <mc:Choice Requires="p14">
      <p:transition spd="slow" p14:dur="2000" advTm="19482"/>
    </mc:Choice>
    <mc:Fallback xmlns="">
      <p:transition spd="slow" advTm="194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2B752-BACD-1A18-2DCA-5D2A65DD20E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70BFD5A-0CE6-969B-7A8D-7C71BA07DC19}"/>
              </a:ext>
            </a:extLst>
          </p:cNvPr>
          <p:cNvSpPr>
            <a:spLocks noGrp="1"/>
          </p:cNvSpPr>
          <p:nvPr>
            <p:ph type="title"/>
          </p:nvPr>
        </p:nvSpPr>
        <p:spPr>
          <a:xfrm>
            <a:off x="1672809" y="1590261"/>
            <a:ext cx="6754083" cy="3379305"/>
          </a:xfrm>
        </p:spPr>
        <p:txBody>
          <a:bodyPr/>
          <a:lstStyle/>
          <a:p>
            <a:r>
              <a:rPr lang="en-US" sz="6000" dirty="0"/>
              <a:t>THANK YOU</a:t>
            </a:r>
            <a:br>
              <a:rPr lang="en-US" sz="6000" dirty="0"/>
            </a:br>
            <a:r>
              <a:rPr lang="en-US" sz="4800" dirty="0"/>
              <a:t>IF WE DON’T SPEAK UP FOR CLEAN WATER – WHO WILL?</a:t>
            </a:r>
            <a:br>
              <a:rPr lang="en-US" sz="8000" dirty="0"/>
            </a:br>
            <a:r>
              <a:rPr lang="en-US" sz="2400" dirty="0"/>
              <a:t> </a:t>
            </a:r>
          </a:p>
        </p:txBody>
      </p:sp>
      <p:pic>
        <p:nvPicPr>
          <p:cNvPr id="2" name="Picture 1">
            <a:extLst>
              <a:ext uri="{FF2B5EF4-FFF2-40B4-BE49-F238E27FC236}">
                <a16:creationId xmlns:a16="http://schemas.microsoft.com/office/drawing/2014/main" id="{BF2D97FE-6CD7-FA4C-B060-518A0EBA2C72}"/>
              </a:ext>
            </a:extLst>
          </p:cNvPr>
          <p:cNvPicPr>
            <a:picLocks noChangeAspect="1"/>
          </p:cNvPicPr>
          <p:nvPr/>
        </p:nvPicPr>
        <p:blipFill>
          <a:blip r:embed="rId3"/>
          <a:stretch>
            <a:fillRect/>
          </a:stretch>
        </p:blipFill>
        <p:spPr>
          <a:xfrm>
            <a:off x="9676330" y="161752"/>
            <a:ext cx="2291389" cy="2210517"/>
          </a:xfrm>
          <a:prstGeom prst="rect">
            <a:avLst/>
          </a:prstGeom>
        </p:spPr>
      </p:pic>
      <p:sp>
        <p:nvSpPr>
          <p:cNvPr id="3" name="TextBox 2">
            <a:extLst>
              <a:ext uri="{FF2B5EF4-FFF2-40B4-BE49-F238E27FC236}">
                <a16:creationId xmlns:a16="http://schemas.microsoft.com/office/drawing/2014/main" id="{E7BD9082-F526-9EAD-F372-63A3439AABC1}"/>
              </a:ext>
            </a:extLst>
          </p:cNvPr>
          <p:cNvSpPr txBox="1"/>
          <p:nvPr/>
        </p:nvSpPr>
        <p:spPr>
          <a:xfrm>
            <a:off x="980662" y="4969566"/>
            <a:ext cx="771276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Peter Garvey (WEF Delegate at Large) – </a:t>
            </a:r>
            <a:r>
              <a:rPr lang="en-US" dirty="0">
                <a:hlinkClick r:id="rId4"/>
              </a:rPr>
              <a:t>pgarvey@BETA-Inc.com</a:t>
            </a:r>
            <a:endParaRPr lang="en-US" dirty="0"/>
          </a:p>
          <a:p>
            <a:r>
              <a:rPr lang="en-US" dirty="0"/>
              <a:t>Vanessa McPherson (NEWEA Delegate) - </a:t>
            </a:r>
            <a:r>
              <a:rPr lang="en-US" u="sng" dirty="0">
                <a:hlinkClick r:id="rId5"/>
              </a:rPr>
              <a:t>Vanessa.McPherson@arcadis.com</a:t>
            </a:r>
            <a:endParaRPr lang="en-US" dirty="0"/>
          </a:p>
        </p:txBody>
      </p:sp>
      <p:sp>
        <p:nvSpPr>
          <p:cNvPr id="4" name="TextBox 3">
            <a:extLst>
              <a:ext uri="{FF2B5EF4-FFF2-40B4-BE49-F238E27FC236}">
                <a16:creationId xmlns:a16="http://schemas.microsoft.com/office/drawing/2014/main" id="{14951BD1-65AA-1406-8C01-D123C078599F}"/>
              </a:ext>
            </a:extLst>
          </p:cNvPr>
          <p:cNvSpPr txBox="1"/>
          <p:nvPr/>
        </p:nvSpPr>
        <p:spPr>
          <a:xfrm>
            <a:off x="1987827" y="6025953"/>
            <a:ext cx="5537515" cy="523220"/>
          </a:xfrm>
          <a:prstGeom prst="rect">
            <a:avLst/>
          </a:prstGeom>
          <a:noFill/>
        </p:spPr>
        <p:txBody>
          <a:bodyPr wrap="square" rtlCol="0">
            <a:spAutoFit/>
          </a:bodyPr>
          <a:lstStyle/>
          <a:p>
            <a:pPr algn="ctr"/>
            <a:r>
              <a:rPr lang="en-US" sz="2800" b="1" dirty="0">
                <a:solidFill>
                  <a:schemeClr val="tx2"/>
                </a:solidFill>
                <a:latin typeface="Poppins" pitchFamily="2" charset="77"/>
                <a:ea typeface="+mj-ea"/>
                <a:cs typeface="Poppins" pitchFamily="2" charset="77"/>
              </a:rPr>
              <a:t>WATER NEEDS YOU!</a:t>
            </a:r>
          </a:p>
        </p:txBody>
      </p:sp>
    </p:spTree>
    <p:extLst>
      <p:ext uri="{BB962C8B-B14F-4D97-AF65-F5344CB8AC3E}">
        <p14:creationId xmlns:p14="http://schemas.microsoft.com/office/powerpoint/2010/main" val="24103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7E06D-4256-7F60-5843-45C10285CCEA}"/>
            </a:ext>
          </a:extLst>
        </p:cNvPr>
        <p:cNvGrpSpPr/>
        <p:nvPr/>
      </p:nvGrpSpPr>
      <p:grpSpPr>
        <a:xfrm>
          <a:off x="0" y="0"/>
          <a:ext cx="0" cy="0"/>
          <a:chOff x="0" y="0"/>
          <a:chExt cx="0" cy="0"/>
        </a:xfrm>
      </p:grpSpPr>
      <p:pic>
        <p:nvPicPr>
          <p:cNvPr id="4" name="Picture 3" descr="A white building with a dome and a body of water&#10;&#10;AI-generated content may be incorrect.">
            <a:extLst>
              <a:ext uri="{FF2B5EF4-FFF2-40B4-BE49-F238E27FC236}">
                <a16:creationId xmlns:a16="http://schemas.microsoft.com/office/drawing/2014/main" id="{A77D0D02-C71D-4EC3-91AA-1D3269D7944D}"/>
              </a:ext>
            </a:extLst>
          </p:cNvPr>
          <p:cNvPicPr>
            <a:picLocks noChangeAspect="1"/>
          </p:cNvPicPr>
          <p:nvPr/>
        </p:nvPicPr>
        <p:blipFill>
          <a:blip r:embed="rId3"/>
          <a:srcRect l="18174" r="26559" b="-1"/>
          <a:stretch>
            <a:fillRect/>
          </a:stretch>
        </p:blipFill>
        <p:spPr>
          <a:xfrm>
            <a:off x="4649425" y="10"/>
            <a:ext cx="7542575" cy="6857990"/>
          </a:xfrm>
          <a:custGeom>
            <a:avLst/>
            <a:gdLst>
              <a:gd name="connsiteX0" fmla="*/ 3 w 7542575"/>
              <a:gd name="connsiteY0" fmla="*/ 0 h 6858000"/>
              <a:gd name="connsiteX1" fmla="*/ 7542575 w 7542575"/>
              <a:gd name="connsiteY1" fmla="*/ 0 h 6858000"/>
              <a:gd name="connsiteX2" fmla="*/ 7542575 w 7542575"/>
              <a:gd name="connsiteY2" fmla="*/ 6858000 h 6858000"/>
              <a:gd name="connsiteX3" fmla="*/ 0 w 7542575"/>
              <a:gd name="connsiteY3" fmla="*/ 6858000 h 6858000"/>
              <a:gd name="connsiteX4" fmla="*/ 96377 w 7542575"/>
              <a:gd name="connsiteY4" fmla="*/ 6789465 h 6858000"/>
              <a:gd name="connsiteX5" fmla="*/ 1780872 w 7542575"/>
              <a:gd name="connsiteY5" fmla="*/ 3428999 h 6858000"/>
              <a:gd name="connsiteX6" fmla="*/ 96377 w 7542575"/>
              <a:gd name="connsiteY6" fmla="*/ 68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2575" h="6858000">
                <a:moveTo>
                  <a:pt x="3" y="0"/>
                </a:moveTo>
                <a:lnTo>
                  <a:pt x="7542575" y="0"/>
                </a:lnTo>
                <a:lnTo>
                  <a:pt x="7542575" y="6858000"/>
                </a:lnTo>
                <a:lnTo>
                  <a:pt x="0" y="6858000"/>
                </a:lnTo>
                <a:lnTo>
                  <a:pt x="96377" y="6789465"/>
                </a:lnTo>
                <a:cubicBezTo>
                  <a:pt x="1118969" y="6024714"/>
                  <a:pt x="1780872" y="4804155"/>
                  <a:pt x="1780872" y="3428999"/>
                </a:cubicBezTo>
                <a:cubicBezTo>
                  <a:pt x="1780872" y="2053844"/>
                  <a:pt x="1118969" y="833284"/>
                  <a:pt x="96377" y="68533"/>
                </a:cubicBezTo>
                <a:close/>
              </a:path>
            </a:pathLst>
          </a:custGeom>
          <a:noFill/>
        </p:spPr>
      </p:pic>
      <p:sp>
        <p:nvSpPr>
          <p:cNvPr id="9" name="Title 2">
            <a:extLst>
              <a:ext uri="{FF2B5EF4-FFF2-40B4-BE49-F238E27FC236}">
                <a16:creationId xmlns:a16="http://schemas.microsoft.com/office/drawing/2014/main" id="{939E563C-0B91-816F-840E-49BE46F6E791}"/>
              </a:ext>
            </a:extLst>
          </p:cNvPr>
          <p:cNvSpPr>
            <a:spLocks noGrp="1"/>
          </p:cNvSpPr>
          <p:nvPr>
            <p:ph type="title"/>
          </p:nvPr>
        </p:nvSpPr>
        <p:spPr>
          <a:xfrm>
            <a:off x="749295" y="1897625"/>
            <a:ext cx="5006528" cy="4346656"/>
          </a:xfrm>
        </p:spPr>
        <p:txBody>
          <a:bodyPr/>
          <a:lstStyle/>
          <a:p>
            <a:r>
              <a:rPr lang="en-US"/>
              <a:t>Capitol Hill - where major water decisions are made</a:t>
            </a:r>
            <a:endParaRPr lang="en-US" dirty="0"/>
          </a:p>
        </p:txBody>
      </p:sp>
    </p:spTree>
    <p:extLst>
      <p:ext uri="{BB962C8B-B14F-4D97-AF65-F5344CB8AC3E}">
        <p14:creationId xmlns:p14="http://schemas.microsoft.com/office/powerpoint/2010/main" val="405964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1D99-486F-FF2E-E945-EE5B28D7288C}"/>
              </a:ext>
            </a:extLst>
          </p:cNvPr>
          <p:cNvSpPr>
            <a:spLocks noGrp="1"/>
          </p:cNvSpPr>
          <p:nvPr>
            <p:ph type="title"/>
          </p:nvPr>
        </p:nvSpPr>
        <p:spPr>
          <a:xfrm>
            <a:off x="1890382" y="1626433"/>
            <a:ext cx="6754083" cy="1404633"/>
          </a:xfrm>
        </p:spPr>
        <p:txBody>
          <a:bodyPr/>
          <a:lstStyle/>
          <a:p>
            <a:r>
              <a:rPr lang="en-US" dirty="0"/>
              <a:t>BUT FIRST….</a:t>
            </a:r>
          </a:p>
        </p:txBody>
      </p:sp>
    </p:spTree>
    <p:extLst>
      <p:ext uri="{BB962C8B-B14F-4D97-AF65-F5344CB8AC3E}">
        <p14:creationId xmlns:p14="http://schemas.microsoft.com/office/powerpoint/2010/main" val="3994247913"/>
      </p:ext>
    </p:extLst>
  </p:cSld>
  <p:clrMapOvr>
    <a:masterClrMapping/>
  </p:clrMapOvr>
  <mc:AlternateContent xmlns:mc="http://schemas.openxmlformats.org/markup-compatibility/2006" xmlns:p14="http://schemas.microsoft.com/office/powerpoint/2010/main">
    <mc:Choice Requires="p14">
      <p:transition spd="slow" p14:dur="2000" advTm="19482"/>
    </mc:Choice>
    <mc:Fallback xmlns="">
      <p:transition spd="slow" advTm="194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4EE7-D45A-177F-97D9-C85532D65324}"/>
            </a:ext>
          </a:extLst>
        </p:cNvPr>
        <p:cNvGrpSpPr/>
        <p:nvPr/>
      </p:nvGrpSpPr>
      <p:grpSpPr>
        <a:xfrm>
          <a:off x="0" y="0"/>
          <a:ext cx="0" cy="0"/>
          <a:chOff x="0" y="0"/>
          <a:chExt cx="0" cy="0"/>
        </a:xfrm>
      </p:grpSpPr>
      <p:pic>
        <p:nvPicPr>
          <p:cNvPr id="4" name="Picture 3" descr="A white building with a dome and a body of water&#10;&#10;AI-generated content may be incorrect.">
            <a:extLst>
              <a:ext uri="{FF2B5EF4-FFF2-40B4-BE49-F238E27FC236}">
                <a16:creationId xmlns:a16="http://schemas.microsoft.com/office/drawing/2014/main" id="{DF4EAAC1-6414-EDF6-DE6B-788BE713B970}"/>
              </a:ext>
            </a:extLst>
          </p:cNvPr>
          <p:cNvPicPr>
            <a:picLocks noChangeAspect="1"/>
          </p:cNvPicPr>
          <p:nvPr/>
        </p:nvPicPr>
        <p:blipFill>
          <a:blip r:embed="rId3"/>
          <a:srcRect l="18174" r="26559" b="-1"/>
          <a:stretch>
            <a:fillRect/>
          </a:stretch>
        </p:blipFill>
        <p:spPr>
          <a:xfrm>
            <a:off x="4649425" y="10"/>
            <a:ext cx="7542575" cy="6857990"/>
          </a:xfrm>
          <a:custGeom>
            <a:avLst/>
            <a:gdLst>
              <a:gd name="connsiteX0" fmla="*/ 3 w 7542575"/>
              <a:gd name="connsiteY0" fmla="*/ 0 h 6858000"/>
              <a:gd name="connsiteX1" fmla="*/ 7542575 w 7542575"/>
              <a:gd name="connsiteY1" fmla="*/ 0 h 6858000"/>
              <a:gd name="connsiteX2" fmla="*/ 7542575 w 7542575"/>
              <a:gd name="connsiteY2" fmla="*/ 6858000 h 6858000"/>
              <a:gd name="connsiteX3" fmla="*/ 0 w 7542575"/>
              <a:gd name="connsiteY3" fmla="*/ 6858000 h 6858000"/>
              <a:gd name="connsiteX4" fmla="*/ 96377 w 7542575"/>
              <a:gd name="connsiteY4" fmla="*/ 6789465 h 6858000"/>
              <a:gd name="connsiteX5" fmla="*/ 1780872 w 7542575"/>
              <a:gd name="connsiteY5" fmla="*/ 3428999 h 6858000"/>
              <a:gd name="connsiteX6" fmla="*/ 96377 w 7542575"/>
              <a:gd name="connsiteY6" fmla="*/ 68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2575" h="6858000">
                <a:moveTo>
                  <a:pt x="3" y="0"/>
                </a:moveTo>
                <a:lnTo>
                  <a:pt x="7542575" y="0"/>
                </a:lnTo>
                <a:lnTo>
                  <a:pt x="7542575" y="6858000"/>
                </a:lnTo>
                <a:lnTo>
                  <a:pt x="0" y="6858000"/>
                </a:lnTo>
                <a:lnTo>
                  <a:pt x="96377" y="6789465"/>
                </a:lnTo>
                <a:cubicBezTo>
                  <a:pt x="1118969" y="6024714"/>
                  <a:pt x="1780872" y="4804155"/>
                  <a:pt x="1780872" y="3428999"/>
                </a:cubicBezTo>
                <a:cubicBezTo>
                  <a:pt x="1780872" y="2053844"/>
                  <a:pt x="1118969" y="833284"/>
                  <a:pt x="96377" y="68533"/>
                </a:cubicBezTo>
                <a:close/>
              </a:path>
            </a:pathLst>
          </a:custGeom>
          <a:noFill/>
        </p:spPr>
      </p:pic>
      <p:sp>
        <p:nvSpPr>
          <p:cNvPr id="7" name="Title 1">
            <a:extLst>
              <a:ext uri="{FF2B5EF4-FFF2-40B4-BE49-F238E27FC236}">
                <a16:creationId xmlns:a16="http://schemas.microsoft.com/office/drawing/2014/main" id="{053EDFEA-1088-3CB8-F851-ED4373AC8DE8}"/>
              </a:ext>
            </a:extLst>
          </p:cNvPr>
          <p:cNvSpPr txBox="1">
            <a:spLocks/>
          </p:cNvSpPr>
          <p:nvPr/>
        </p:nvSpPr>
        <p:spPr>
          <a:xfrm>
            <a:off x="184276" y="1705777"/>
            <a:ext cx="5904015" cy="4147882"/>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90000"/>
              </a:lnSpc>
              <a:spcBef>
                <a:spcPct val="0"/>
              </a:spcBef>
              <a:buNone/>
              <a:defRPr sz="4400" b="1"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tx2"/>
              </a:buClr>
            </a:pPr>
            <a:r>
              <a:rPr lang="en-US" sz="4300" b="0" kern="1200" dirty="0">
                <a:latin typeface="+mn-lt"/>
                <a:ea typeface="+mn-ea"/>
                <a:cs typeface="+mn-cs"/>
              </a:rPr>
              <a:t>The Water Advocates Program helps you to reach out to and connect with </a:t>
            </a:r>
            <a:r>
              <a:rPr lang="en-US" sz="4300" u="sng" kern="1200" dirty="0">
                <a:latin typeface="+mn-lt"/>
                <a:ea typeface="+mn-ea"/>
                <a:cs typeface="+mn-cs"/>
              </a:rPr>
              <a:t>elected officials </a:t>
            </a:r>
            <a:r>
              <a:rPr lang="en-US" sz="4300" b="0" kern="1200" dirty="0">
                <a:latin typeface="+mn-lt"/>
                <a:ea typeface="+mn-ea"/>
                <a:cs typeface="+mn-cs"/>
              </a:rPr>
              <a:t>on important water quality issues.</a:t>
            </a:r>
          </a:p>
          <a:p>
            <a:pPr algn="ctr">
              <a:spcBef>
                <a:spcPts val="1000"/>
              </a:spcBef>
            </a:pPr>
            <a:endParaRPr lang="en-US" sz="4300" b="0" dirty="0">
              <a:solidFill>
                <a:srgbClr val="A3D866"/>
              </a:solidFill>
              <a:latin typeface="+mn-lt"/>
              <a:ea typeface="+mn-ea"/>
              <a:cs typeface="+mn-cs"/>
            </a:endParaRPr>
          </a:p>
          <a:p>
            <a:pPr algn="ctr">
              <a:spcBef>
                <a:spcPts val="1000"/>
              </a:spcBef>
              <a:buClr>
                <a:schemeClr val="tx2"/>
              </a:buClr>
            </a:pPr>
            <a:r>
              <a:rPr lang="en-US" sz="4800" dirty="0">
                <a:solidFill>
                  <a:srgbClr val="FF0000"/>
                </a:solidFill>
                <a:latin typeface="+mn-lt"/>
                <a:ea typeface="+mn-ea"/>
                <a:cs typeface="+mn-cs"/>
              </a:rPr>
              <a:t>TAKE OUT YOUR CELLPHONE</a:t>
            </a:r>
            <a:endParaRPr lang="en-US" sz="4800" kern="1200" dirty="0">
              <a:solidFill>
                <a:srgbClr val="FF0000"/>
              </a:solidFill>
              <a:latin typeface="+mn-lt"/>
              <a:ea typeface="+mn-ea"/>
              <a:cs typeface="+mn-cs"/>
            </a:endParaRPr>
          </a:p>
        </p:txBody>
      </p:sp>
      <p:pic>
        <p:nvPicPr>
          <p:cNvPr id="9" name="Picture 8" descr="A person holding a phone&#10;&#10;AI-generated content may be incorrect.">
            <a:extLst>
              <a:ext uri="{FF2B5EF4-FFF2-40B4-BE49-F238E27FC236}">
                <a16:creationId xmlns:a16="http://schemas.microsoft.com/office/drawing/2014/main" id="{AF2BA331-A4D7-7FE1-909F-CE8C1B6AB1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90857" y="4073762"/>
            <a:ext cx="4054626" cy="2787555"/>
          </a:xfrm>
          <a:prstGeom prst="rect">
            <a:avLst/>
          </a:prstGeom>
        </p:spPr>
      </p:pic>
    </p:spTree>
    <p:extLst>
      <p:ext uri="{BB962C8B-B14F-4D97-AF65-F5344CB8AC3E}">
        <p14:creationId xmlns:p14="http://schemas.microsoft.com/office/powerpoint/2010/main" val="258939770"/>
      </p:ext>
    </p:extLst>
  </p:cSld>
  <p:clrMapOvr>
    <a:masterClrMapping/>
  </p:clrMapOvr>
  <mc:AlternateContent xmlns:mc="http://schemas.openxmlformats.org/markup-compatibility/2006" xmlns:p14="http://schemas.microsoft.com/office/powerpoint/2010/main">
    <mc:Choice Requires="p14">
      <p:transition spd="slow" p14:dur="2000" advTm="31582"/>
    </mc:Choice>
    <mc:Fallback xmlns="">
      <p:transition spd="slow" advTm="315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uilding with a dome and a body of water&#10;&#10;AI-generated content may be incorrect.">
            <a:extLst>
              <a:ext uri="{FF2B5EF4-FFF2-40B4-BE49-F238E27FC236}">
                <a16:creationId xmlns:a16="http://schemas.microsoft.com/office/drawing/2014/main" id="{41FC2E90-4D26-2643-2455-EFC50CEA07F2}"/>
              </a:ext>
            </a:extLst>
          </p:cNvPr>
          <p:cNvPicPr>
            <a:picLocks noChangeAspect="1"/>
          </p:cNvPicPr>
          <p:nvPr/>
        </p:nvPicPr>
        <p:blipFill>
          <a:blip r:embed="rId3"/>
          <a:srcRect l="18174" r="26559" b="-1"/>
          <a:stretch>
            <a:fillRect/>
          </a:stretch>
        </p:blipFill>
        <p:spPr>
          <a:xfrm>
            <a:off x="4649425" y="10"/>
            <a:ext cx="7542575" cy="6857990"/>
          </a:xfrm>
          <a:custGeom>
            <a:avLst/>
            <a:gdLst>
              <a:gd name="connsiteX0" fmla="*/ 3 w 7542575"/>
              <a:gd name="connsiteY0" fmla="*/ 0 h 6858000"/>
              <a:gd name="connsiteX1" fmla="*/ 7542575 w 7542575"/>
              <a:gd name="connsiteY1" fmla="*/ 0 h 6858000"/>
              <a:gd name="connsiteX2" fmla="*/ 7542575 w 7542575"/>
              <a:gd name="connsiteY2" fmla="*/ 6858000 h 6858000"/>
              <a:gd name="connsiteX3" fmla="*/ 0 w 7542575"/>
              <a:gd name="connsiteY3" fmla="*/ 6858000 h 6858000"/>
              <a:gd name="connsiteX4" fmla="*/ 96377 w 7542575"/>
              <a:gd name="connsiteY4" fmla="*/ 6789465 h 6858000"/>
              <a:gd name="connsiteX5" fmla="*/ 1780872 w 7542575"/>
              <a:gd name="connsiteY5" fmla="*/ 3428999 h 6858000"/>
              <a:gd name="connsiteX6" fmla="*/ 96377 w 7542575"/>
              <a:gd name="connsiteY6" fmla="*/ 68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2575" h="6858000">
                <a:moveTo>
                  <a:pt x="3" y="0"/>
                </a:moveTo>
                <a:lnTo>
                  <a:pt x="7542575" y="0"/>
                </a:lnTo>
                <a:lnTo>
                  <a:pt x="7542575" y="6858000"/>
                </a:lnTo>
                <a:lnTo>
                  <a:pt x="0" y="6858000"/>
                </a:lnTo>
                <a:lnTo>
                  <a:pt x="96377" y="6789465"/>
                </a:lnTo>
                <a:cubicBezTo>
                  <a:pt x="1118969" y="6024714"/>
                  <a:pt x="1780872" y="4804155"/>
                  <a:pt x="1780872" y="3428999"/>
                </a:cubicBezTo>
                <a:cubicBezTo>
                  <a:pt x="1780872" y="2053844"/>
                  <a:pt x="1118969" y="833284"/>
                  <a:pt x="96377" y="68533"/>
                </a:cubicBezTo>
                <a:close/>
              </a:path>
            </a:pathLst>
          </a:custGeom>
          <a:noFill/>
        </p:spPr>
      </p:pic>
      <p:sp>
        <p:nvSpPr>
          <p:cNvPr id="6" name="Title 1">
            <a:extLst>
              <a:ext uri="{FF2B5EF4-FFF2-40B4-BE49-F238E27FC236}">
                <a16:creationId xmlns:a16="http://schemas.microsoft.com/office/drawing/2014/main" id="{6E02D7E3-3A78-2422-4E98-4247F310F4C0}"/>
              </a:ext>
            </a:extLst>
          </p:cNvPr>
          <p:cNvSpPr txBox="1">
            <a:spLocks/>
          </p:cNvSpPr>
          <p:nvPr/>
        </p:nvSpPr>
        <p:spPr>
          <a:xfrm>
            <a:off x="8777" y="3017131"/>
            <a:ext cx="6451983" cy="135167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a:lstStyle>
          <a:p>
            <a:pPr algn="ctr"/>
            <a:r>
              <a:rPr lang="en-US" sz="4800" dirty="0">
                <a:latin typeface="+mj-lt"/>
                <a:cs typeface="+mj-cs"/>
              </a:rPr>
              <a:t>WEF Water Advocates Program</a:t>
            </a:r>
          </a:p>
        </p:txBody>
      </p:sp>
      <p:sp>
        <p:nvSpPr>
          <p:cNvPr id="7" name="Title 1">
            <a:extLst>
              <a:ext uri="{FF2B5EF4-FFF2-40B4-BE49-F238E27FC236}">
                <a16:creationId xmlns:a16="http://schemas.microsoft.com/office/drawing/2014/main" id="{5B1E36BD-DD0F-63EA-478C-35C4EAFE924B}"/>
              </a:ext>
            </a:extLst>
          </p:cNvPr>
          <p:cNvSpPr txBox="1">
            <a:spLocks/>
          </p:cNvSpPr>
          <p:nvPr/>
        </p:nvSpPr>
        <p:spPr>
          <a:xfrm>
            <a:off x="178992" y="1356527"/>
            <a:ext cx="5749654" cy="165576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b="1"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tx2"/>
              </a:buClr>
            </a:pPr>
            <a:r>
              <a:rPr lang="en-US" sz="2800" b="0" kern="1200" dirty="0">
                <a:latin typeface="+mn-lt"/>
                <a:ea typeface="+mn-ea"/>
                <a:cs typeface="+mn-cs"/>
              </a:rPr>
              <a:t>The Water Advocates Program helps you to reach out to and connect with elected officials on important clean water issues.</a:t>
            </a:r>
          </a:p>
        </p:txBody>
      </p:sp>
      <p:pic>
        <p:nvPicPr>
          <p:cNvPr id="8" name="Picture 7">
            <a:extLst>
              <a:ext uri="{FF2B5EF4-FFF2-40B4-BE49-F238E27FC236}">
                <a16:creationId xmlns:a16="http://schemas.microsoft.com/office/drawing/2014/main" id="{470F82A2-4A90-2608-E9F0-A83DE5C1CD5F}"/>
              </a:ext>
            </a:extLst>
          </p:cNvPr>
          <p:cNvPicPr>
            <a:picLocks noChangeAspect="1"/>
          </p:cNvPicPr>
          <p:nvPr/>
        </p:nvPicPr>
        <p:blipFill>
          <a:blip r:embed="rId4"/>
          <a:stretch>
            <a:fillRect/>
          </a:stretch>
        </p:blipFill>
        <p:spPr>
          <a:xfrm>
            <a:off x="1733838" y="4375065"/>
            <a:ext cx="2291389" cy="2210517"/>
          </a:xfrm>
          <a:prstGeom prst="rect">
            <a:avLst/>
          </a:prstGeom>
        </p:spPr>
      </p:pic>
    </p:spTree>
    <p:extLst>
      <p:ext uri="{BB962C8B-B14F-4D97-AF65-F5344CB8AC3E}">
        <p14:creationId xmlns:p14="http://schemas.microsoft.com/office/powerpoint/2010/main" val="9433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C0029A-655B-C26B-1DE7-604191F1F019}"/>
              </a:ext>
            </a:extLst>
          </p:cNvPr>
          <p:cNvPicPr>
            <a:picLocks noChangeAspect="1"/>
          </p:cNvPicPr>
          <p:nvPr/>
        </p:nvPicPr>
        <p:blipFill>
          <a:blip r:embed="rId3"/>
          <a:stretch>
            <a:fillRect/>
          </a:stretch>
        </p:blipFill>
        <p:spPr>
          <a:xfrm>
            <a:off x="10604310" y="57769"/>
            <a:ext cx="1480838" cy="1428573"/>
          </a:xfrm>
          <a:prstGeom prst="rect">
            <a:avLst/>
          </a:prstGeom>
        </p:spPr>
      </p:pic>
      <p:pic>
        <p:nvPicPr>
          <p:cNvPr id="3" name="Picture 2" descr="A phone screen with a megaphone and text&#10;&#10;AI-generated content may be incorrect.">
            <a:extLst>
              <a:ext uri="{FF2B5EF4-FFF2-40B4-BE49-F238E27FC236}">
                <a16:creationId xmlns:a16="http://schemas.microsoft.com/office/drawing/2014/main" id="{484D5002-B1D4-3B28-60F6-858F1D663F5F}"/>
              </a:ext>
            </a:extLst>
          </p:cNvPr>
          <p:cNvPicPr>
            <a:picLocks noChangeAspect="1"/>
          </p:cNvPicPr>
          <p:nvPr/>
        </p:nvPicPr>
        <p:blipFill>
          <a:blip r:embed="rId4"/>
          <a:srcRect t="11834"/>
          <a:stretch>
            <a:fillRect/>
          </a:stretch>
        </p:blipFill>
        <p:spPr>
          <a:xfrm>
            <a:off x="4045373" y="1253509"/>
            <a:ext cx="2800350" cy="5486612"/>
          </a:xfrm>
          <a:prstGeom prst="rect">
            <a:avLst/>
          </a:prstGeom>
          <a:ln w="19050">
            <a:solidFill>
              <a:schemeClr val="tx1"/>
            </a:solidFill>
          </a:ln>
        </p:spPr>
      </p:pic>
    </p:spTree>
    <p:extLst>
      <p:ext uri="{BB962C8B-B14F-4D97-AF65-F5344CB8AC3E}">
        <p14:creationId xmlns:p14="http://schemas.microsoft.com/office/powerpoint/2010/main" val="25279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309-B9AF-21FC-12C1-D54C30C33CE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912DEC54-2D1D-394A-19B7-7E98B2392479}"/>
              </a:ext>
            </a:extLst>
          </p:cNvPr>
          <p:cNvPicPr>
            <a:picLocks noChangeArrowheads="1"/>
          </p:cNvPicPr>
          <p:nvPr/>
        </p:nvPicPr>
        <p:blipFill rotWithShape="1">
          <a:blip r:embed="rId3">
            <a:extLst>
              <a:ext uri="{28A0092B-C50C-407E-A947-70E740481C1C}">
                <a14:useLocalDpi xmlns:a14="http://schemas.microsoft.com/office/drawing/2010/main" val="0"/>
              </a:ext>
            </a:extLst>
          </a:blip>
          <a:srcRect t="11787"/>
          <a:stretch>
            <a:fillRect/>
          </a:stretch>
        </p:blipFill>
        <p:spPr bwMode="auto">
          <a:xfrm>
            <a:off x="524958" y="1596779"/>
            <a:ext cx="2011680" cy="4114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83143EB-928E-32C4-DC91-35069C55D09A}"/>
              </a:ext>
            </a:extLst>
          </p:cNvPr>
          <p:cNvPicPr>
            <a:picLocks noChangeArrowheads="1"/>
          </p:cNvPicPr>
          <p:nvPr/>
        </p:nvPicPr>
        <p:blipFill rotWithShape="1">
          <a:blip r:embed="rId4">
            <a:extLst>
              <a:ext uri="{28A0092B-C50C-407E-A947-70E740481C1C}">
                <a14:useLocalDpi xmlns:a14="http://schemas.microsoft.com/office/drawing/2010/main" val="0"/>
              </a:ext>
            </a:extLst>
          </a:blip>
          <a:srcRect t="10113" b="23833"/>
          <a:stretch>
            <a:fillRect/>
          </a:stretch>
        </p:blipFill>
        <p:spPr bwMode="auto">
          <a:xfrm>
            <a:off x="6712313" y="1596779"/>
            <a:ext cx="2011680" cy="4114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F8889AA-5883-2648-9053-2ECB85D2E04D}"/>
              </a:ext>
            </a:extLst>
          </p:cNvPr>
          <p:cNvPicPr>
            <a:picLocks noChangeArrowheads="1"/>
          </p:cNvPicPr>
          <p:nvPr/>
        </p:nvPicPr>
        <p:blipFill rotWithShape="1">
          <a:blip r:embed="rId5">
            <a:extLst>
              <a:ext uri="{28A0092B-C50C-407E-A947-70E740481C1C}">
                <a14:useLocalDpi xmlns:a14="http://schemas.microsoft.com/office/drawing/2010/main" val="0"/>
              </a:ext>
            </a:extLst>
          </a:blip>
          <a:srcRect t="3724" b="20108"/>
          <a:stretch>
            <a:fillRect/>
          </a:stretch>
        </p:blipFill>
        <p:spPr bwMode="auto">
          <a:xfrm>
            <a:off x="4641095" y="1596788"/>
            <a:ext cx="2011680" cy="4114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7870D33-8637-6F17-FF46-1A516A5C2EAD}"/>
              </a:ext>
            </a:extLst>
          </p:cNvPr>
          <p:cNvPicPr>
            <a:picLocks noChangeArrowheads="1"/>
          </p:cNvPicPr>
          <p:nvPr/>
        </p:nvPicPr>
        <p:blipFill rotWithShape="1">
          <a:blip r:embed="rId6">
            <a:extLst>
              <a:ext uri="{28A0092B-C50C-407E-A947-70E740481C1C}">
                <a14:useLocalDpi xmlns:a14="http://schemas.microsoft.com/office/drawing/2010/main" val="0"/>
              </a:ext>
            </a:extLst>
          </a:blip>
          <a:srcRect t="11243" b="14527"/>
          <a:stretch>
            <a:fillRect/>
          </a:stretch>
        </p:blipFill>
        <p:spPr bwMode="auto">
          <a:xfrm>
            <a:off x="8790471" y="1596779"/>
            <a:ext cx="2011680" cy="4114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77FC712-5197-285B-DE3E-28FC85C964CB}"/>
              </a:ext>
            </a:extLst>
          </p:cNvPr>
          <p:cNvPicPr>
            <a:picLocks noChangeArrowheads="1"/>
          </p:cNvPicPr>
          <p:nvPr/>
        </p:nvPicPr>
        <p:blipFill rotWithShape="1">
          <a:blip r:embed="rId7">
            <a:extLst>
              <a:ext uri="{28A0092B-C50C-407E-A947-70E740481C1C}">
                <a14:useLocalDpi xmlns:a14="http://schemas.microsoft.com/office/drawing/2010/main" val="0"/>
              </a:ext>
            </a:extLst>
          </a:blip>
          <a:srcRect t="4577" b="19702"/>
          <a:stretch>
            <a:fillRect/>
          </a:stretch>
        </p:blipFill>
        <p:spPr bwMode="auto">
          <a:xfrm>
            <a:off x="2596176" y="1596779"/>
            <a:ext cx="2011680" cy="4114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02B9BC-8BFF-9AA9-4064-49B8E4BAF707}"/>
              </a:ext>
            </a:extLst>
          </p:cNvPr>
          <p:cNvSpPr txBox="1"/>
          <p:nvPr/>
        </p:nvSpPr>
        <p:spPr>
          <a:xfrm>
            <a:off x="505599" y="5814676"/>
            <a:ext cx="20712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Water Reuse</a:t>
            </a:r>
          </a:p>
        </p:txBody>
      </p:sp>
      <p:sp>
        <p:nvSpPr>
          <p:cNvPr id="5" name="TextBox 4">
            <a:extLst>
              <a:ext uri="{FF2B5EF4-FFF2-40B4-BE49-F238E27FC236}">
                <a16:creationId xmlns:a16="http://schemas.microsoft.com/office/drawing/2014/main" id="{F2871EB9-14EC-8007-FB6F-D8D0D98B2BF2}"/>
              </a:ext>
            </a:extLst>
          </p:cNvPr>
          <p:cNvSpPr txBox="1"/>
          <p:nvPr/>
        </p:nvSpPr>
        <p:spPr>
          <a:xfrm>
            <a:off x="6719253" y="5814788"/>
            <a:ext cx="20712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Biosolids</a:t>
            </a:r>
          </a:p>
        </p:txBody>
      </p:sp>
      <p:sp>
        <p:nvSpPr>
          <p:cNvPr id="6" name="TextBox 5">
            <a:extLst>
              <a:ext uri="{FF2B5EF4-FFF2-40B4-BE49-F238E27FC236}">
                <a16:creationId xmlns:a16="http://schemas.microsoft.com/office/drawing/2014/main" id="{3953A1FF-80E6-99F5-0F9C-019ED2EA6866}"/>
              </a:ext>
            </a:extLst>
          </p:cNvPr>
          <p:cNvSpPr txBox="1"/>
          <p:nvPr/>
        </p:nvSpPr>
        <p:spPr>
          <a:xfrm>
            <a:off x="4648035" y="5814788"/>
            <a:ext cx="20712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Funding</a:t>
            </a:r>
          </a:p>
        </p:txBody>
      </p:sp>
      <p:sp>
        <p:nvSpPr>
          <p:cNvPr id="7" name="TextBox 6">
            <a:extLst>
              <a:ext uri="{FF2B5EF4-FFF2-40B4-BE49-F238E27FC236}">
                <a16:creationId xmlns:a16="http://schemas.microsoft.com/office/drawing/2014/main" id="{2F8D8E77-60E7-B6B2-BCB1-9C981D41401F}"/>
              </a:ext>
            </a:extLst>
          </p:cNvPr>
          <p:cNvSpPr txBox="1"/>
          <p:nvPr/>
        </p:nvSpPr>
        <p:spPr>
          <a:xfrm>
            <a:off x="8790471" y="5812890"/>
            <a:ext cx="20712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Wipes Labeling</a:t>
            </a:r>
          </a:p>
        </p:txBody>
      </p:sp>
      <p:sp>
        <p:nvSpPr>
          <p:cNvPr id="8" name="TextBox 7">
            <a:extLst>
              <a:ext uri="{FF2B5EF4-FFF2-40B4-BE49-F238E27FC236}">
                <a16:creationId xmlns:a16="http://schemas.microsoft.com/office/drawing/2014/main" id="{2A949E2E-FF47-E01E-6AD4-C222850D0DD5}"/>
              </a:ext>
            </a:extLst>
          </p:cNvPr>
          <p:cNvSpPr txBox="1"/>
          <p:nvPr/>
        </p:nvSpPr>
        <p:spPr>
          <a:xfrm>
            <a:off x="2632403" y="5814788"/>
            <a:ext cx="20712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PFAS</a:t>
            </a:r>
          </a:p>
        </p:txBody>
      </p:sp>
      <p:pic>
        <p:nvPicPr>
          <p:cNvPr id="10" name="Picture 9">
            <a:extLst>
              <a:ext uri="{FF2B5EF4-FFF2-40B4-BE49-F238E27FC236}">
                <a16:creationId xmlns:a16="http://schemas.microsoft.com/office/drawing/2014/main" id="{DCD69386-93D6-EF4E-7359-9B26E02AD389}"/>
              </a:ext>
            </a:extLst>
          </p:cNvPr>
          <p:cNvPicPr>
            <a:picLocks noChangeAspect="1"/>
          </p:cNvPicPr>
          <p:nvPr/>
        </p:nvPicPr>
        <p:blipFill>
          <a:blip r:embed="rId8"/>
          <a:stretch>
            <a:fillRect/>
          </a:stretch>
        </p:blipFill>
        <p:spPr>
          <a:xfrm>
            <a:off x="10604310" y="57769"/>
            <a:ext cx="1480838" cy="1428573"/>
          </a:xfrm>
          <a:prstGeom prst="rect">
            <a:avLst/>
          </a:prstGeom>
        </p:spPr>
      </p:pic>
    </p:spTree>
    <p:extLst>
      <p:ext uri="{BB962C8B-B14F-4D97-AF65-F5344CB8AC3E}">
        <p14:creationId xmlns:p14="http://schemas.microsoft.com/office/powerpoint/2010/main" val="292912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5A505-DF99-62C9-4777-4B1D69FC1E1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86A53F09-9E64-3BA2-145B-3B2A18919E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3" b="11343"/>
          <a:stretch>
            <a:fillRect/>
          </a:stretch>
        </p:blipFill>
        <p:spPr bwMode="auto">
          <a:xfrm>
            <a:off x="4362179" y="818074"/>
            <a:ext cx="3086100" cy="555463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71642AC-0A78-A721-EBCD-CF9E360C39C4}"/>
              </a:ext>
            </a:extLst>
          </p:cNvPr>
          <p:cNvPicPr>
            <a:picLocks noChangeAspect="1"/>
          </p:cNvPicPr>
          <p:nvPr/>
        </p:nvPicPr>
        <p:blipFill>
          <a:blip r:embed="rId4"/>
          <a:stretch>
            <a:fillRect/>
          </a:stretch>
        </p:blipFill>
        <p:spPr>
          <a:xfrm>
            <a:off x="9676330" y="161752"/>
            <a:ext cx="2291389" cy="2210517"/>
          </a:xfrm>
          <a:prstGeom prst="rect">
            <a:avLst/>
          </a:prstGeom>
        </p:spPr>
      </p:pic>
    </p:spTree>
    <p:extLst>
      <p:ext uri="{BB962C8B-B14F-4D97-AF65-F5344CB8AC3E}">
        <p14:creationId xmlns:p14="http://schemas.microsoft.com/office/powerpoint/2010/main" val="18780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C0359-9152-5001-C6AA-0062EED57C6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40F1D352-627B-257E-4BB6-AF801D349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86" b="6564"/>
          <a:stretch>
            <a:fillRect/>
          </a:stretch>
        </p:blipFill>
        <p:spPr bwMode="auto">
          <a:xfrm>
            <a:off x="742123" y="1452681"/>
            <a:ext cx="2990540" cy="513369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ED15AA6-B428-04E5-B8C1-A7321D9EC7AF}"/>
              </a:ext>
            </a:extLst>
          </p:cNvPr>
          <p:cNvGrpSpPr/>
          <p:nvPr/>
        </p:nvGrpSpPr>
        <p:grpSpPr>
          <a:xfrm>
            <a:off x="3885019" y="1452681"/>
            <a:ext cx="2210981" cy="5133696"/>
            <a:chOff x="4349221" y="962211"/>
            <a:chExt cx="2004243" cy="5020242"/>
          </a:xfrm>
        </p:grpSpPr>
        <p:pic>
          <p:nvPicPr>
            <p:cNvPr id="3076" name="Picture 4">
              <a:extLst>
                <a:ext uri="{FF2B5EF4-FFF2-40B4-BE49-F238E27FC236}">
                  <a16:creationId xmlns:a16="http://schemas.microsoft.com/office/drawing/2014/main" id="{7E86D7D7-E951-D0B3-A0AE-4463D4A52F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22" b="15900"/>
            <a:stretch>
              <a:fillRect/>
            </a:stretch>
          </p:blipFill>
          <p:spPr bwMode="auto">
            <a:xfrm>
              <a:off x="4349221" y="962211"/>
              <a:ext cx="2004243" cy="359325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B7FE6E0-E55A-43FE-BCCA-4049823A88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4" b="64930"/>
            <a:stretch>
              <a:fillRect/>
            </a:stretch>
          </p:blipFill>
          <p:spPr bwMode="auto">
            <a:xfrm>
              <a:off x="4349221" y="4579665"/>
              <a:ext cx="2004243" cy="140278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pic>
        <p:nvPicPr>
          <p:cNvPr id="3080" name="Picture 8">
            <a:extLst>
              <a:ext uri="{FF2B5EF4-FFF2-40B4-BE49-F238E27FC236}">
                <a16:creationId xmlns:a16="http://schemas.microsoft.com/office/drawing/2014/main" id="{B0285195-85C0-081A-B9B4-E5925E27AA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8197" b="15028"/>
          <a:stretch>
            <a:fillRect/>
          </a:stretch>
        </p:blipFill>
        <p:spPr bwMode="auto">
          <a:xfrm>
            <a:off x="6353799" y="1267010"/>
            <a:ext cx="2377922" cy="144552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9D5AF1C8-5F12-9238-651A-6FF3E2350B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074" b="8657"/>
          <a:stretch>
            <a:fillRect/>
          </a:stretch>
        </p:blipFill>
        <p:spPr bwMode="auto">
          <a:xfrm>
            <a:off x="6353799" y="2716695"/>
            <a:ext cx="2377922" cy="38696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C54EA5E-D99C-00EB-3043-878D7E398FBF}"/>
              </a:ext>
            </a:extLst>
          </p:cNvPr>
          <p:cNvPicPr>
            <a:picLocks noChangeAspect="1"/>
          </p:cNvPicPr>
          <p:nvPr/>
        </p:nvPicPr>
        <p:blipFill>
          <a:blip r:embed="rId7"/>
          <a:stretch>
            <a:fillRect/>
          </a:stretch>
        </p:blipFill>
        <p:spPr>
          <a:xfrm>
            <a:off x="9676330" y="161752"/>
            <a:ext cx="2291389" cy="2210517"/>
          </a:xfrm>
          <a:prstGeom prst="rect">
            <a:avLst/>
          </a:prstGeom>
        </p:spPr>
      </p:pic>
      <p:sp>
        <p:nvSpPr>
          <p:cNvPr id="4" name="TextBox 3">
            <a:extLst>
              <a:ext uri="{FF2B5EF4-FFF2-40B4-BE49-F238E27FC236}">
                <a16:creationId xmlns:a16="http://schemas.microsoft.com/office/drawing/2014/main" id="{A1F5A90D-42F7-6E30-23CF-675776B11477}"/>
              </a:ext>
            </a:extLst>
          </p:cNvPr>
          <p:cNvSpPr txBox="1"/>
          <p:nvPr/>
        </p:nvSpPr>
        <p:spPr>
          <a:xfrm>
            <a:off x="9875615" y="4724003"/>
            <a:ext cx="189281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You can edit the letter text</a:t>
            </a:r>
          </a:p>
        </p:txBody>
      </p:sp>
      <p:sp>
        <p:nvSpPr>
          <p:cNvPr id="5" name="TextBox 4">
            <a:extLst>
              <a:ext uri="{FF2B5EF4-FFF2-40B4-BE49-F238E27FC236}">
                <a16:creationId xmlns:a16="http://schemas.microsoft.com/office/drawing/2014/main" id="{91F61C89-EE43-DDE3-6608-A55A14DB34DE}"/>
              </a:ext>
            </a:extLst>
          </p:cNvPr>
          <p:cNvSpPr txBox="1"/>
          <p:nvPr/>
        </p:nvSpPr>
        <p:spPr>
          <a:xfrm>
            <a:off x="9875615" y="3308076"/>
            <a:ext cx="1892818"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You can add introductory comments</a:t>
            </a:r>
          </a:p>
        </p:txBody>
      </p:sp>
      <p:cxnSp>
        <p:nvCxnSpPr>
          <p:cNvPr id="7" name="Straight Arrow Connector 6">
            <a:extLst>
              <a:ext uri="{FF2B5EF4-FFF2-40B4-BE49-F238E27FC236}">
                <a16:creationId xmlns:a16="http://schemas.microsoft.com/office/drawing/2014/main" id="{DC8680BA-3533-1701-47A5-F62FFE221DA6}"/>
              </a:ext>
            </a:extLst>
          </p:cNvPr>
          <p:cNvCxnSpPr>
            <a:stCxn id="5" idx="1"/>
          </p:cNvCxnSpPr>
          <p:nvPr/>
        </p:nvCxnSpPr>
        <p:spPr>
          <a:xfrm flipH="1" flipV="1">
            <a:off x="8731721" y="3525078"/>
            <a:ext cx="1143894" cy="244663"/>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8" name="Straight Arrow Connector 7">
            <a:extLst>
              <a:ext uri="{FF2B5EF4-FFF2-40B4-BE49-F238E27FC236}">
                <a16:creationId xmlns:a16="http://schemas.microsoft.com/office/drawing/2014/main" id="{7338EDE1-384E-5207-6762-489294B07FF8}"/>
              </a:ext>
            </a:extLst>
          </p:cNvPr>
          <p:cNvCxnSpPr/>
          <p:nvPr/>
        </p:nvCxnSpPr>
        <p:spPr>
          <a:xfrm flipH="1" flipV="1">
            <a:off x="8717136" y="4749497"/>
            <a:ext cx="1143894" cy="244663"/>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6056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EF COLORS">
      <a:dk1>
        <a:srgbClr val="000000"/>
      </a:dk1>
      <a:lt1>
        <a:srgbClr val="FFFFFF"/>
      </a:lt1>
      <a:dk2>
        <a:srgbClr val="0E2841"/>
      </a:dk2>
      <a:lt2>
        <a:srgbClr val="E8E8E8"/>
      </a:lt2>
      <a:accent1>
        <a:srgbClr val="32A79D"/>
      </a:accent1>
      <a:accent2>
        <a:srgbClr val="F1C051"/>
      </a:accent2>
      <a:accent3>
        <a:srgbClr val="A3D866"/>
      </a:accent3>
      <a:accent4>
        <a:srgbClr val="B9D3EC"/>
      </a:accent4>
      <a:accent5>
        <a:srgbClr val="ED8C00"/>
      </a:accent5>
      <a:accent6>
        <a:srgbClr val="5E87A1"/>
      </a:accent6>
      <a:hlink>
        <a:srgbClr val="5B809F"/>
      </a:hlink>
      <a:folHlink>
        <a:srgbClr val="32A79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slides">
  <a:themeElements>
    <a:clrScheme name="Custom 3">
      <a:dk1>
        <a:srgbClr val="000000"/>
      </a:dk1>
      <a:lt1>
        <a:srgbClr val="FFFFFF"/>
      </a:lt1>
      <a:dk2>
        <a:srgbClr val="0E2841"/>
      </a:dk2>
      <a:lt2>
        <a:srgbClr val="E8E8E8"/>
      </a:lt2>
      <a:accent1>
        <a:srgbClr val="32A79D"/>
      </a:accent1>
      <a:accent2>
        <a:srgbClr val="003349"/>
      </a:accent2>
      <a:accent3>
        <a:srgbClr val="AAD269"/>
      </a:accent3>
      <a:accent4>
        <a:srgbClr val="FECA56"/>
      </a:accent4>
      <a:accent5>
        <a:srgbClr val="ED8C00"/>
      </a:accent5>
      <a:accent6>
        <a:srgbClr val="5E87A1"/>
      </a:accent6>
      <a:hlink>
        <a:srgbClr val="5E87A1"/>
      </a:hlink>
      <a:folHlink>
        <a:srgbClr val="32A79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F12F9D138F214AA560B12F8BBB1741" ma:contentTypeVersion="3" ma:contentTypeDescription="Create a new document." ma:contentTypeScope="" ma:versionID="fd2ad4e1b6ab35cafa21fdcb38fb1a55">
  <xsd:schema xmlns:xsd="http://www.w3.org/2001/XMLSchema" xmlns:xs="http://www.w3.org/2001/XMLSchema" xmlns:p="http://schemas.microsoft.com/office/2006/metadata/properties" xmlns:ns2="6deebccc-7f49-4148-9968-4efd6c7dddb7" targetNamespace="http://schemas.microsoft.com/office/2006/metadata/properties" ma:root="true" ma:fieldsID="93c6490a6d040f970adee5359e31f5a6" ns2:_="">
    <xsd:import namespace="6deebccc-7f49-4148-9968-4efd6c7dddb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ebccc-7f49-4148-9968-4efd6c7ddd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A2CD14-6CE4-42E3-8CA3-6B4F352E4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ebccc-7f49-4148-9968-4efd6c7ddd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E4906F-A970-4C39-B45A-B3DE9CE55D1B}">
  <ds:schemaRefs>
    <ds:schemaRef ds:uri="http://schemas.microsoft.com/sharepoint/v3/contenttype/forms"/>
  </ds:schemaRefs>
</ds:datastoreItem>
</file>

<file path=customXml/itemProps3.xml><?xml version="1.0" encoding="utf-8"?>
<ds:datastoreItem xmlns:ds="http://schemas.openxmlformats.org/officeDocument/2006/customXml" ds:itemID="{45F0C64A-BE6E-4022-A643-6886ABA53FA5}">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schemas.microsoft.com/office/2006/metadata/properties"/>
    <ds:schemaRef ds:uri="http://purl.org/dc/terms/"/>
    <ds:schemaRef ds:uri="6deebccc-7f49-4148-9968-4efd6c7dddb7"/>
    <ds:schemaRef ds:uri="http://schemas.microsoft.com/office/infopath/2007/PartnerControls"/>
  </ds:schemaRefs>
</ds:datastoreItem>
</file>

<file path=docMetadata/LabelInfo.xml><?xml version="1.0" encoding="utf-8"?>
<clbl:labelList xmlns:clbl="http://schemas.microsoft.com/office/2020/mipLabelMetadata">
  <clbl:label id="{3667e201-cbdc-48b3-9b42-5d2d3f16e2a9}" enabled="0" method="" siteId="{3667e201-cbdc-48b3-9b42-5d2d3f16e2a9}" removed="1"/>
</clbl:labelList>
</file>

<file path=docProps/app.xml><?xml version="1.0" encoding="utf-8"?>
<Properties xmlns="http://schemas.openxmlformats.org/officeDocument/2006/extended-properties" xmlns:vt="http://schemas.openxmlformats.org/officeDocument/2006/docPropsVTypes">
  <TotalTime>12624</TotalTime>
  <Words>1074</Words>
  <Application>Microsoft Office PowerPoint</Application>
  <PresentationFormat>Widescreen</PresentationFormat>
  <Paragraphs>59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Arial</vt:lpstr>
      <vt:lpstr>Bayon</vt:lpstr>
      <vt:lpstr>Noto Sans</vt:lpstr>
      <vt:lpstr>Poppins</vt:lpstr>
      <vt:lpstr>Wingdings</vt:lpstr>
      <vt:lpstr>Office Theme</vt:lpstr>
      <vt:lpstr>Content slides</vt:lpstr>
      <vt:lpstr>Water Advocacy Program  Water Needs YOU!</vt:lpstr>
      <vt:lpstr>Capitol Hill - where major water decisions are made</vt:lpstr>
      <vt:lpstr>BUT FIRST….</vt:lpstr>
      <vt:lpstr>PowerPoint Presentation</vt:lpstr>
      <vt:lpstr>PowerPoint Presentation</vt:lpstr>
      <vt:lpstr>PowerPoint Presentation</vt:lpstr>
      <vt:lpstr>PowerPoint Presentation</vt:lpstr>
      <vt:lpstr>PowerPoint Presentation</vt:lpstr>
      <vt:lpstr>PowerPoint Presentation</vt:lpstr>
      <vt:lpstr>THANK YOU IF WE DON’T SPEAK UP FOR CLEAN WATER – WHO WILL?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Capizzi;Christopher Wojcik</dc:creator>
  <cp:lastModifiedBy>McPherson, Vanessa</cp:lastModifiedBy>
  <cp:revision>45</cp:revision>
  <cp:lastPrinted>2025-09-22T14:36:29Z</cp:lastPrinted>
  <dcterms:created xsi:type="dcterms:W3CDTF">2024-04-11T14:24:26Z</dcterms:created>
  <dcterms:modified xsi:type="dcterms:W3CDTF">2026-01-13T16:31:15Z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0x01010097F12F9D138F214AA560B12F8BBB1741</vt:lpwstr>
  </property>
  <property fmtid="{D5CDD505-2E9C-101B-9397-08002B2CF9AE}" pid="3" name="MediaServiceImageTags">
    <vt:lpwstr/>
  </property>
  <property fmtid="{D5CDD505-2E9C-101B-9397-08002B2CF9AE}" pid="4" name="Document Tag">
    <vt:lpwstr/>
  </property>
  <property fmtid="{D5CDD505-2E9C-101B-9397-08002B2CF9AE}" pid="5" name="Document_x0020_Tag">
    <vt:lpwstr/>
  </property>
</Properties>
</file>