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88" r:id="rId2"/>
    <p:sldId id="28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4C0309-C667-71E4-F2B1-E275445BEC93}" name="Stephen Francis" initials="SF" userId="S::sfrancis@raftelis.com::95b715ff-5e0b-43b8-8c47-0cf18e1b64ab" providerId="AD"/>
  <p188:author id="{8F52C91F-FA66-213F-9288-8A92BDBB0E01}" name="Guest User" initials="GU" userId="S::urn:spo:anon#d8e93d09487dad9f81bd756fdaa8cfc4960bbe8d80722453e8d1994816b2f7b0::" providerId="AD"/>
  <p188:author id="{E7ED4595-9A54-5AF8-3C92-A38E84334561}" name="Amanda Wahula" initials="AW" userId="S::awahula@raftelis.com::c39c889e-c53e-4ebd-8d28-5186dd40f49e" providerId="AD"/>
  <p188:author id="{EE00BEDF-8295-C2C0-3DDB-E73E07F10D95}" name="Andrea Pellegrino" initials="AP" userId="1NBmZjpmXfSbHiiUwud1vGw7hYoN65JWIgMDldjcAuY=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6F8FC"/>
    <a:srgbClr val="2CAFA3"/>
    <a:srgbClr val="FFCB56"/>
    <a:srgbClr val="142B45"/>
    <a:srgbClr val="DCFFFF"/>
    <a:srgbClr val="AB25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29" autoAdjust="0"/>
    <p:restoredTop sz="97030"/>
  </p:normalViewPr>
  <p:slideViewPr>
    <p:cSldViewPr snapToGrid="0" snapToObjects="1">
      <p:cViewPr varScale="1">
        <p:scale>
          <a:sx n="64" d="100"/>
          <a:sy n="64" d="100"/>
        </p:scale>
        <p:origin x="6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Poppins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Poppins" pitchFamily="2" charset="77"/>
              </a:defRPr>
            </a:lvl1pPr>
          </a:lstStyle>
          <a:p>
            <a:fld id="{B1F4B6CA-8FBF-C94F-9869-FA906731FE2B}" type="datetimeFigureOut">
              <a:rPr lang="en-US" smtClean="0"/>
              <a:pPr/>
              <a:t>10/2/2022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Poppins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Poppins" pitchFamily="2" charset="77"/>
              </a:defRPr>
            </a:lvl1pPr>
          </a:lstStyle>
          <a:p>
            <a:fld id="{8533EFE0-3F4F-B94E-A1D9-84486B4989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215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Poppins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Poppins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Poppins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Poppins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Poppins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1C069B05-23B3-B718-B843-1A102880DC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770" y="6398352"/>
            <a:ext cx="1731405" cy="35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08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9974135-B10A-39A7-7514-CE02BE4A43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771" y="6398352"/>
            <a:ext cx="1731403" cy="35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31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011FE-C511-B154-5569-EF1A63520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2FBFA-1A05-7637-C4F1-13EE94C72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04C8E-0E3C-B0DF-AA10-28C211BCA2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Poppins" pitchFamily="2" charset="77"/>
              </a:defRPr>
            </a:lvl1pPr>
          </a:lstStyle>
          <a:p>
            <a:fld id="{9FE27FA1-419A-C74B-80AC-D85AF1A4152F}" type="datetimeFigureOut">
              <a:rPr lang="en-US" smtClean="0"/>
              <a:pPr/>
              <a:t>10/2/2022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E0152-348F-373F-A68C-53D3075AB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Poppins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7BB87-06CC-9A5C-53B7-9933A2162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Poppins" pitchFamily="2" charset="77"/>
              </a:defRPr>
            </a:lvl1pPr>
          </a:lstStyle>
          <a:p>
            <a:fld id="{9318A93C-F847-E244-8208-6F206092F11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16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Poppins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Poppins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Poppins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Poppins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oppins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oppins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F412B85-91A9-ACB1-B68D-0089F4D7A2A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-15476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385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2B6337-1DDB-E8CA-D87B-5B1B40FB2EF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3575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560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12557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Poppins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– WEF Strategic Plan Preview</dc:title>
  <dc:creator>Travis Loop</dc:creator>
  <cp:lastModifiedBy>Andrea Pellegrino</cp:lastModifiedBy>
  <cp:revision>201</cp:revision>
  <dcterms:created xsi:type="dcterms:W3CDTF">2022-07-19T17:17:48Z</dcterms:created>
  <dcterms:modified xsi:type="dcterms:W3CDTF">2022-10-02T23:13:08Z</dcterms:modified>
</cp:coreProperties>
</file>