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ikki Chamberlain" initials="AC" lastIdx="1" clrIdx="0">
    <p:extLst>
      <p:ext uri="{19B8F6BF-5375-455C-9EA6-DF929625EA0E}">
        <p15:presenceInfo xmlns:p15="http://schemas.microsoft.com/office/powerpoint/2012/main" userId="S::annikki@maddauswater.com::6a154fd0-1c4e-43b6-9470-2ee48c94e9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3817" autoAdjust="0"/>
  </p:normalViewPr>
  <p:slideViewPr>
    <p:cSldViewPr snapToGrid="0">
      <p:cViewPr varScale="1">
        <p:scale>
          <a:sx n="130" d="100"/>
          <a:sy n="130" d="100"/>
        </p:scale>
        <p:origin x="942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37" Type="http://schemas.openxmlformats.org/officeDocument/2006/relationships/customXml" Target="../customXml/item1.xml"/><Relationship Id="rId40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842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C671B-7704-4344-BFB7-B25FF0D172A9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42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8A4CA-AFAB-4C4C-815E-3C88EA3AE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10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842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9DC83-2430-4DFB-B8FC-74326B7A719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66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14" y="4474034"/>
            <a:ext cx="5485773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842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DB8C2-E2DB-4FF4-89C8-241C7DA4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07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6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18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53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31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04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1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92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48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78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1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854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840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223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25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68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136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464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904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466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5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89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20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80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78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96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09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91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4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8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1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9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6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9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3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9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1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67614-1FFA-4BC5-B1E0-B24199D1615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1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notesSlide" Target="../notesSlides/notes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1204482"/>
            <a:ext cx="8266176" cy="388475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This version is not in the traditional Jeopardy style. Instead the question is first. This is a good version </a:t>
            </a:r>
            <a:r>
              <a:rPr lang="en-US">
                <a:solidFill>
                  <a:schemeClr val="bg1"/>
                </a:solidFill>
              </a:rPr>
              <a:t>for doing calculations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Game Board –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Play: In Presentation Mode, click on blue circles in the lower left to go to question slide.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Edit: In Edit Mode, right click to on blue circles to view/edit link to specific slide.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Slides –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Play: In Presentation Mode, click anywhere to advance the answer and click on orange circle in lower right to return to main board.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Edit: In Edit Mode, adjust animation order to adjust order of appearance and right click on orange circle to edit link.</a:t>
            </a:r>
          </a:p>
        </p:txBody>
      </p:sp>
      <p:sp>
        <p:nvSpPr>
          <p:cNvPr id="6" name="Title 5"/>
          <p:cNvSpPr txBox="1">
            <a:spLocks noGrp="1"/>
          </p:cNvSpPr>
          <p:nvPr>
            <p:ph type="ctrTitle"/>
          </p:nvPr>
        </p:nvSpPr>
        <p:spPr>
          <a:xfrm>
            <a:off x="603250" y="259298"/>
            <a:ext cx="79375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Instructions: How to run game</a:t>
            </a:r>
          </a:p>
        </p:txBody>
      </p:sp>
    </p:spTree>
    <p:extLst>
      <p:ext uri="{BB962C8B-B14F-4D97-AF65-F5344CB8AC3E}">
        <p14:creationId xmlns:p14="http://schemas.microsoft.com/office/powerpoint/2010/main" val="318598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$ 200)</a:t>
            </a:r>
          </a:p>
        </p:txBody>
      </p:sp>
    </p:spTree>
    <p:extLst>
      <p:ext uri="{BB962C8B-B14F-4D97-AF65-F5344CB8AC3E}">
        <p14:creationId xmlns:p14="http://schemas.microsoft.com/office/powerpoint/2010/main" val="124749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$300)</a:t>
            </a:r>
          </a:p>
        </p:txBody>
      </p:sp>
    </p:spTree>
    <p:extLst>
      <p:ext uri="{BB962C8B-B14F-4D97-AF65-F5344CB8AC3E}">
        <p14:creationId xmlns:p14="http://schemas.microsoft.com/office/powerpoint/2010/main" val="369201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$400)</a:t>
            </a:r>
          </a:p>
        </p:txBody>
      </p:sp>
    </p:spTree>
    <p:extLst>
      <p:ext uri="{BB962C8B-B14F-4D97-AF65-F5344CB8AC3E}">
        <p14:creationId xmlns:p14="http://schemas.microsoft.com/office/powerpoint/2010/main" val="214327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$500)</a:t>
            </a:r>
          </a:p>
        </p:txBody>
      </p:sp>
    </p:spTree>
    <p:extLst>
      <p:ext uri="{BB962C8B-B14F-4D97-AF65-F5344CB8AC3E}">
        <p14:creationId xmlns:p14="http://schemas.microsoft.com/office/powerpoint/2010/main" val="32310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$100)</a:t>
            </a:r>
          </a:p>
        </p:txBody>
      </p:sp>
    </p:spTree>
    <p:extLst>
      <p:ext uri="{BB962C8B-B14F-4D97-AF65-F5344CB8AC3E}">
        <p14:creationId xmlns:p14="http://schemas.microsoft.com/office/powerpoint/2010/main" val="82457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$ 200)</a:t>
            </a:r>
          </a:p>
        </p:txBody>
      </p:sp>
    </p:spTree>
    <p:extLst>
      <p:ext uri="{BB962C8B-B14F-4D97-AF65-F5344CB8AC3E}">
        <p14:creationId xmlns:p14="http://schemas.microsoft.com/office/powerpoint/2010/main" val="312421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$300)</a:t>
            </a:r>
          </a:p>
        </p:txBody>
      </p:sp>
    </p:spTree>
    <p:extLst>
      <p:ext uri="{BB962C8B-B14F-4D97-AF65-F5344CB8AC3E}">
        <p14:creationId xmlns:p14="http://schemas.microsoft.com/office/powerpoint/2010/main" val="141348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$400)</a:t>
            </a:r>
          </a:p>
        </p:txBody>
      </p:sp>
    </p:spTree>
    <p:extLst>
      <p:ext uri="{BB962C8B-B14F-4D97-AF65-F5344CB8AC3E}">
        <p14:creationId xmlns:p14="http://schemas.microsoft.com/office/powerpoint/2010/main" val="11146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$500)</a:t>
            </a:r>
          </a:p>
        </p:txBody>
      </p:sp>
    </p:spTree>
    <p:extLst>
      <p:ext uri="{BB962C8B-B14F-4D97-AF65-F5344CB8AC3E}">
        <p14:creationId xmlns:p14="http://schemas.microsoft.com/office/powerpoint/2010/main" val="5062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$100)</a:t>
            </a:r>
          </a:p>
        </p:txBody>
      </p:sp>
    </p:spTree>
    <p:extLst>
      <p:ext uri="{BB962C8B-B14F-4D97-AF65-F5344CB8AC3E}">
        <p14:creationId xmlns:p14="http://schemas.microsoft.com/office/powerpoint/2010/main" val="298376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ctrTitle"/>
          </p:nvPr>
        </p:nvSpPr>
        <p:spPr>
          <a:xfrm>
            <a:off x="685800" y="1054847"/>
            <a:ext cx="7937500" cy="817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Instructions: How to run game</a:t>
            </a:r>
            <a:br>
              <a:rPr lang="en-US" sz="48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(go to presentation view for gif to run)</a:t>
            </a:r>
            <a:endParaRPr lang="en-US" sz="48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 descr="Animated GIF">
            <a:extLst>
              <a:ext uri="{FF2B5EF4-FFF2-40B4-BE49-F238E27FC236}">
                <a16:creationId xmlns:a16="http://schemas.microsoft.com/office/drawing/2014/main" id="{3FFDA6C0-D7FE-4DCA-B8E2-C2B62DB56A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648" y="2258557"/>
            <a:ext cx="5925312" cy="439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512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$ 200)</a:t>
            </a:r>
          </a:p>
        </p:txBody>
      </p:sp>
    </p:spTree>
    <p:extLst>
      <p:ext uri="{BB962C8B-B14F-4D97-AF65-F5344CB8AC3E}">
        <p14:creationId xmlns:p14="http://schemas.microsoft.com/office/powerpoint/2010/main" val="28408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$300)</a:t>
            </a:r>
          </a:p>
        </p:txBody>
      </p:sp>
    </p:spTree>
    <p:extLst>
      <p:ext uri="{BB962C8B-B14F-4D97-AF65-F5344CB8AC3E}">
        <p14:creationId xmlns:p14="http://schemas.microsoft.com/office/powerpoint/2010/main" val="230273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$400)</a:t>
            </a:r>
          </a:p>
        </p:txBody>
      </p:sp>
    </p:spTree>
    <p:extLst>
      <p:ext uri="{BB962C8B-B14F-4D97-AF65-F5344CB8AC3E}">
        <p14:creationId xmlns:p14="http://schemas.microsoft.com/office/powerpoint/2010/main" val="359108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$500)</a:t>
            </a:r>
          </a:p>
        </p:txBody>
      </p:sp>
    </p:spTree>
    <p:extLst>
      <p:ext uri="{BB962C8B-B14F-4D97-AF65-F5344CB8AC3E}">
        <p14:creationId xmlns:p14="http://schemas.microsoft.com/office/powerpoint/2010/main" val="10029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$100)</a:t>
            </a:r>
          </a:p>
        </p:txBody>
      </p:sp>
    </p:spTree>
    <p:extLst>
      <p:ext uri="{BB962C8B-B14F-4D97-AF65-F5344CB8AC3E}">
        <p14:creationId xmlns:p14="http://schemas.microsoft.com/office/powerpoint/2010/main" val="11743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$ 200)</a:t>
            </a:r>
          </a:p>
        </p:txBody>
      </p:sp>
    </p:spTree>
    <p:extLst>
      <p:ext uri="{BB962C8B-B14F-4D97-AF65-F5344CB8AC3E}">
        <p14:creationId xmlns:p14="http://schemas.microsoft.com/office/powerpoint/2010/main" val="336979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$300)</a:t>
            </a:r>
          </a:p>
        </p:txBody>
      </p:sp>
    </p:spTree>
    <p:extLst>
      <p:ext uri="{BB962C8B-B14F-4D97-AF65-F5344CB8AC3E}">
        <p14:creationId xmlns:p14="http://schemas.microsoft.com/office/powerpoint/2010/main" val="351438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$400)</a:t>
            </a:r>
          </a:p>
        </p:txBody>
      </p:sp>
    </p:spTree>
    <p:extLst>
      <p:ext uri="{BB962C8B-B14F-4D97-AF65-F5344CB8AC3E}">
        <p14:creationId xmlns:p14="http://schemas.microsoft.com/office/powerpoint/2010/main" val="267435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$500)</a:t>
            </a:r>
          </a:p>
        </p:txBody>
      </p:sp>
    </p:spTree>
    <p:extLst>
      <p:ext uri="{BB962C8B-B14F-4D97-AF65-F5344CB8AC3E}">
        <p14:creationId xmlns:p14="http://schemas.microsoft.com/office/powerpoint/2010/main" val="277712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lowchart: Alternate Process 32"/>
          <p:cNvSpPr/>
          <p:nvPr/>
        </p:nvSpPr>
        <p:spPr>
          <a:xfrm>
            <a:off x="211742" y="2088145"/>
            <a:ext cx="1634591" cy="793019"/>
          </a:xfrm>
          <a:prstGeom prst="flowChartAlternateProcess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11742" y="300794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7359706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5572715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785724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1998733" y="208814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211742" y="3923676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96906" y="486910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1998732" y="3923676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234669" y="5799679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1998733" y="300794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7359706" y="3007942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5572715" y="3007942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3785724" y="300794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998731" y="486910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342172" y="391965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5572715" y="391965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3785724" y="391965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3803257" y="4831367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572714" y="4832710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7342171" y="4832710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803257" y="575118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5572713" y="575118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7342171" y="574307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004126" y="578483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80320" y="1064482"/>
            <a:ext cx="8845398" cy="9661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11740" y="1157567"/>
            <a:ext cx="1657520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314066" y="1165653"/>
            <a:ext cx="1703158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474662" y="1165653"/>
            <a:ext cx="1790832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687671" y="1165653"/>
            <a:ext cx="1755571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900680" y="1157566"/>
            <a:ext cx="1755571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16636" y="202782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01287" y="29279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264478" y="200572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034205" y="2006399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26294" y="2017005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596021" y="2006399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206699" y="2889250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987546" y="2955461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808169" y="29506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70905" y="294278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79193" y="382718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56370" y="47784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9091" y="57568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229926" y="571605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033099" y="5690362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759598" y="5679665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547541" y="570177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203917" y="47784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939656" y="476347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759597" y="472936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547540" y="472936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176831" y="385406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954054" y="384365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741997" y="383636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561938" y="384365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95771" y="1316746"/>
            <a:ext cx="1666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1)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933988" y="1308757"/>
            <a:ext cx="172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2)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704571" y="1316965"/>
            <a:ext cx="174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3)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484349" y="1312122"/>
            <a:ext cx="1763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4)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79326" y="1331329"/>
            <a:ext cx="17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5)</a:t>
            </a:r>
          </a:p>
        </p:txBody>
      </p:sp>
      <p:sp>
        <p:nvSpPr>
          <p:cNvPr id="105" name="Oval 104">
            <a:hlinkClick r:id="rId3" action="ppaction://hlinksldjump"/>
          </p:cNvPr>
          <p:cNvSpPr/>
          <p:nvPr/>
        </p:nvSpPr>
        <p:spPr>
          <a:xfrm>
            <a:off x="195771" y="258926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>
            <a:hlinkClick r:id="rId4" action="ppaction://hlinksldjump"/>
          </p:cNvPr>
          <p:cNvSpPr/>
          <p:nvPr/>
        </p:nvSpPr>
        <p:spPr>
          <a:xfrm>
            <a:off x="180320" y="350454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hlinkClick r:id="rId5" action="ppaction://hlinksldjump"/>
          </p:cNvPr>
          <p:cNvSpPr/>
          <p:nvPr/>
        </p:nvSpPr>
        <p:spPr>
          <a:xfrm>
            <a:off x="180320" y="4420695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>
            <a:hlinkClick r:id="rId6" action="ppaction://hlinksldjump"/>
          </p:cNvPr>
          <p:cNvSpPr/>
          <p:nvPr/>
        </p:nvSpPr>
        <p:spPr>
          <a:xfrm>
            <a:off x="190002" y="54101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>
            <a:hlinkClick r:id="rId7" action="ppaction://hlinksldjump"/>
          </p:cNvPr>
          <p:cNvSpPr/>
          <p:nvPr/>
        </p:nvSpPr>
        <p:spPr>
          <a:xfrm>
            <a:off x="205865" y="632323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>
            <a:hlinkClick r:id="rId8" action="ppaction://hlinksldjump"/>
          </p:cNvPr>
          <p:cNvSpPr/>
          <p:nvPr/>
        </p:nvSpPr>
        <p:spPr>
          <a:xfrm>
            <a:off x="1973870" y="2617023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hlinkClick r:id="rId9" action="ppaction://hlinksldjump"/>
          </p:cNvPr>
          <p:cNvSpPr/>
          <p:nvPr/>
        </p:nvSpPr>
        <p:spPr>
          <a:xfrm>
            <a:off x="1990137" y="35387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>
            <a:hlinkClick r:id="rId10" action="ppaction://hlinksldjump"/>
          </p:cNvPr>
          <p:cNvSpPr/>
          <p:nvPr/>
        </p:nvSpPr>
        <p:spPr>
          <a:xfrm>
            <a:off x="1984390" y="4455776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>
            <a:hlinkClick r:id="rId11" action="ppaction://hlinksldjump"/>
          </p:cNvPr>
          <p:cNvSpPr/>
          <p:nvPr/>
        </p:nvSpPr>
        <p:spPr>
          <a:xfrm>
            <a:off x="1985717" y="54101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>
            <a:hlinkClick r:id="rId12" action="ppaction://hlinksldjump"/>
          </p:cNvPr>
          <p:cNvSpPr/>
          <p:nvPr/>
        </p:nvSpPr>
        <p:spPr>
          <a:xfrm>
            <a:off x="1985717" y="630959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hlinkClick r:id="rId13" action="ppaction://hlinksldjump"/>
          </p:cNvPr>
          <p:cNvSpPr/>
          <p:nvPr/>
        </p:nvSpPr>
        <p:spPr>
          <a:xfrm>
            <a:off x="3779585" y="2593600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hlinkClick r:id="rId14" action="ppaction://hlinksldjump"/>
          </p:cNvPr>
          <p:cNvSpPr/>
          <p:nvPr/>
        </p:nvSpPr>
        <p:spPr>
          <a:xfrm>
            <a:off x="3779585" y="353345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>
            <a:hlinkClick r:id="rId15" action="ppaction://hlinksldjump"/>
          </p:cNvPr>
          <p:cNvSpPr/>
          <p:nvPr/>
        </p:nvSpPr>
        <p:spPr>
          <a:xfrm>
            <a:off x="3788361" y="444628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>
            <a:hlinkClick r:id="rId16" action="ppaction://hlinksldjump"/>
          </p:cNvPr>
          <p:cNvSpPr/>
          <p:nvPr/>
        </p:nvSpPr>
        <p:spPr>
          <a:xfrm>
            <a:off x="3780426" y="537615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>
            <a:hlinkClick r:id="rId17" action="ppaction://hlinksldjump"/>
          </p:cNvPr>
          <p:cNvSpPr/>
          <p:nvPr/>
        </p:nvSpPr>
        <p:spPr>
          <a:xfrm>
            <a:off x="3780426" y="6307263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>
            <a:hlinkClick r:id="rId18" action="ppaction://hlinksldjump"/>
          </p:cNvPr>
          <p:cNvSpPr/>
          <p:nvPr/>
        </p:nvSpPr>
        <p:spPr>
          <a:xfrm>
            <a:off x="5551530" y="260997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hlinkClick r:id="rId19" action="ppaction://hlinksldjump"/>
          </p:cNvPr>
          <p:cNvSpPr/>
          <p:nvPr/>
        </p:nvSpPr>
        <p:spPr>
          <a:xfrm>
            <a:off x="5536202" y="352224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>
            <a:hlinkClick r:id="rId20" action="ppaction://hlinksldjump"/>
          </p:cNvPr>
          <p:cNvSpPr/>
          <p:nvPr/>
        </p:nvSpPr>
        <p:spPr>
          <a:xfrm>
            <a:off x="5534456" y="443647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>
            <a:hlinkClick r:id="rId21" action="ppaction://hlinksldjump"/>
          </p:cNvPr>
          <p:cNvSpPr/>
          <p:nvPr/>
        </p:nvSpPr>
        <p:spPr>
          <a:xfrm>
            <a:off x="5573084" y="535976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>
            <a:hlinkClick r:id="rId22" action="ppaction://hlinksldjump"/>
          </p:cNvPr>
          <p:cNvSpPr/>
          <p:nvPr/>
        </p:nvSpPr>
        <p:spPr>
          <a:xfrm>
            <a:off x="5551529" y="627457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>
            <a:hlinkClick r:id="rId23" action="ppaction://hlinksldjump"/>
          </p:cNvPr>
          <p:cNvSpPr/>
          <p:nvPr/>
        </p:nvSpPr>
        <p:spPr>
          <a:xfrm>
            <a:off x="7327130" y="260695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hlinkClick r:id="rId24" action="ppaction://hlinksldjump"/>
          </p:cNvPr>
          <p:cNvSpPr/>
          <p:nvPr/>
        </p:nvSpPr>
        <p:spPr>
          <a:xfrm>
            <a:off x="7312905" y="3531318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>
            <a:hlinkClick r:id="rId25" action="ppaction://hlinksldjump"/>
          </p:cNvPr>
          <p:cNvSpPr/>
          <p:nvPr/>
        </p:nvSpPr>
        <p:spPr>
          <a:xfrm>
            <a:off x="7329398" y="443647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>
            <a:hlinkClick r:id="rId26" action="ppaction://hlinksldjump"/>
          </p:cNvPr>
          <p:cNvSpPr/>
          <p:nvPr/>
        </p:nvSpPr>
        <p:spPr>
          <a:xfrm>
            <a:off x="7329397" y="5325358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>
            <a:hlinkClick r:id="rId27" action="ppaction://hlinksldjump"/>
          </p:cNvPr>
          <p:cNvSpPr/>
          <p:nvPr/>
        </p:nvSpPr>
        <p:spPr>
          <a:xfrm>
            <a:off x="7335075" y="625687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D00D4DA-7C64-47B7-A88A-8A4E7BA34F62}"/>
              </a:ext>
            </a:extLst>
          </p:cNvPr>
          <p:cNvSpPr txBox="1"/>
          <p:nvPr/>
        </p:nvSpPr>
        <p:spPr>
          <a:xfrm>
            <a:off x="3116787" y="89745"/>
            <a:ext cx="3151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Jeopardy</a:t>
            </a:r>
          </a:p>
        </p:txBody>
      </p:sp>
    </p:spTree>
    <p:extLst>
      <p:ext uri="{BB962C8B-B14F-4D97-AF65-F5344CB8AC3E}">
        <p14:creationId xmlns:p14="http://schemas.microsoft.com/office/powerpoint/2010/main" val="194111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$100)</a:t>
            </a:r>
          </a:p>
        </p:txBody>
      </p:sp>
    </p:spTree>
    <p:extLst>
      <p:ext uri="{BB962C8B-B14F-4D97-AF65-F5344CB8AC3E}">
        <p14:creationId xmlns:p14="http://schemas.microsoft.com/office/powerpoint/2010/main" val="404581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$ 200)</a:t>
            </a:r>
          </a:p>
        </p:txBody>
      </p:sp>
    </p:spTree>
    <p:extLst>
      <p:ext uri="{BB962C8B-B14F-4D97-AF65-F5344CB8AC3E}">
        <p14:creationId xmlns:p14="http://schemas.microsoft.com/office/powerpoint/2010/main" val="192866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$300)</a:t>
            </a:r>
          </a:p>
        </p:txBody>
      </p:sp>
    </p:spTree>
    <p:extLst>
      <p:ext uri="{BB962C8B-B14F-4D97-AF65-F5344CB8AC3E}">
        <p14:creationId xmlns:p14="http://schemas.microsoft.com/office/powerpoint/2010/main" val="248864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$400)</a:t>
            </a:r>
          </a:p>
        </p:txBody>
      </p:sp>
    </p:spTree>
    <p:extLst>
      <p:ext uri="{BB962C8B-B14F-4D97-AF65-F5344CB8AC3E}">
        <p14:creationId xmlns:p14="http://schemas.microsoft.com/office/powerpoint/2010/main" val="396808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$500)</a:t>
            </a:r>
          </a:p>
        </p:txBody>
      </p:sp>
    </p:spTree>
    <p:extLst>
      <p:ext uri="{BB962C8B-B14F-4D97-AF65-F5344CB8AC3E}">
        <p14:creationId xmlns:p14="http://schemas.microsoft.com/office/powerpoint/2010/main" val="109848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$100)</a:t>
            </a:r>
          </a:p>
        </p:txBody>
      </p:sp>
    </p:spTree>
    <p:extLst>
      <p:ext uri="{BB962C8B-B14F-4D97-AF65-F5344CB8AC3E}">
        <p14:creationId xmlns:p14="http://schemas.microsoft.com/office/powerpoint/2010/main" val="31241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5F137A64BAF459DE75D5EE62FC2E2" ma:contentTypeVersion="14" ma:contentTypeDescription="Create a new document." ma:contentTypeScope="" ma:versionID="7c750dfe868c1bd31c31bf3b4f0893c4">
  <xsd:schema xmlns:xsd="http://www.w3.org/2001/XMLSchema" xmlns:xs="http://www.w3.org/2001/XMLSchema" xmlns:p="http://schemas.microsoft.com/office/2006/metadata/properties" xmlns:ns2="ec05cc14-3ab4-4df6-9c80-a2c349aff21e" xmlns:ns3="60be4912-d0b5-4acc-bbb2-a54523b61c88" xmlns:ns4="030faf03-82e4-4398-be16-36fe73252dfd" targetNamespace="http://schemas.microsoft.com/office/2006/metadata/properties" ma:root="true" ma:fieldsID="577a8862919fa4f4658dbd7cb90214af" ns2:_="" ns3:_="" ns4:_="">
    <xsd:import namespace="ec05cc14-3ab4-4df6-9c80-a2c349aff21e"/>
    <xsd:import namespace="60be4912-d0b5-4acc-bbb2-a54523b61c88"/>
    <xsd:import namespace="030faf03-82e4-4398-be16-36fe73252dfd"/>
    <xsd:element name="properties">
      <xsd:complexType>
        <xsd:sequence>
          <xsd:element name="documentManagement">
            <xsd:complexType>
              <xsd:all>
                <xsd:element ref="ns2:db8e8bd21eba47a7874dd68c6bf8ab4c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05cc14-3ab4-4df6-9c80-a2c349aff21e" elementFormDefault="qualified">
    <xsd:import namespace="http://schemas.microsoft.com/office/2006/documentManagement/types"/>
    <xsd:import namespace="http://schemas.microsoft.com/office/infopath/2007/PartnerControls"/>
    <xsd:element name="db8e8bd21eba47a7874dd68c6bf8ab4c" ma:index="8" nillable="true" ma:taxonomy="true" ma:internalName="db8e8bd21eba47a7874dd68c6bf8ab4c" ma:taxonomyFieldName="Document_x0020_Tag" ma:displayName="Document Tag" ma:default="" ma:fieldId="{db8e8bd2-1eba-47a7-874d-d68c6bf8ab4c}" ma:sspId="87ecc5e9-320c-4d8c-a141-326ea8f36e16" ma:termSetId="885fac79-ffe4-4b74-b067-060367f8ae9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f612d118-308c-460b-bb82-967a8ad50711}" ma:internalName="TaxCatchAll" ma:showField="CatchAllData" ma:web="030faf03-82e4-4398-be16-36fe73252d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f612d118-308c-460b-bb82-967a8ad50711}" ma:internalName="TaxCatchAllLabel" ma:readOnly="true" ma:showField="CatchAllDataLabel" ma:web="030faf03-82e4-4398-be16-36fe73252d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e4912-d0b5-4acc-bbb2-a54523b61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faf03-82e4-4398-be16-36fe73252d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87ecc5e9-320c-4d8c-a141-326ea8f36e16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05cc14-3ab4-4df6-9c80-a2c349aff21e"/>
    <db8e8bd21eba47a7874dd68c6bf8ab4c xmlns="ec05cc14-3ab4-4df6-9c80-a2c349aff21e">
      <Terms xmlns="http://schemas.microsoft.com/office/infopath/2007/PartnerControls"/>
    </db8e8bd21eba47a7874dd68c6bf8ab4c>
  </documentManagement>
</p:properties>
</file>

<file path=customXml/itemProps1.xml><?xml version="1.0" encoding="utf-8"?>
<ds:datastoreItem xmlns:ds="http://schemas.openxmlformats.org/officeDocument/2006/customXml" ds:itemID="{DB2BA750-2031-4797-B948-BB626E9108A2}"/>
</file>

<file path=customXml/itemProps2.xml><?xml version="1.0" encoding="utf-8"?>
<ds:datastoreItem xmlns:ds="http://schemas.openxmlformats.org/officeDocument/2006/customXml" ds:itemID="{C83BE200-3332-4E14-B4E7-025BE93F1263}"/>
</file>

<file path=customXml/itemProps3.xml><?xml version="1.0" encoding="utf-8"?>
<ds:datastoreItem xmlns:ds="http://schemas.openxmlformats.org/officeDocument/2006/customXml" ds:itemID="{7909444E-56D4-4D7C-81CD-6C25D5897E4A}"/>
</file>

<file path=customXml/itemProps4.xml><?xml version="1.0" encoding="utf-8"?>
<ds:datastoreItem xmlns:ds="http://schemas.openxmlformats.org/officeDocument/2006/customXml" ds:itemID="{5B02C939-2A36-4D29-A4CD-8B7A23029F4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10864</TotalTime>
  <Words>611</Words>
  <Application>Microsoft Office PowerPoint</Application>
  <PresentationFormat>On-screen Show (4:3)</PresentationFormat>
  <Paragraphs>143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Aharoni</vt:lpstr>
      <vt:lpstr>Arial</vt:lpstr>
      <vt:lpstr>Calibri</vt:lpstr>
      <vt:lpstr>Calibri Light</vt:lpstr>
      <vt:lpstr>Impact</vt:lpstr>
      <vt:lpstr>Office Theme</vt:lpstr>
      <vt:lpstr>Instructions: How to run game</vt:lpstr>
      <vt:lpstr>Instructions: How to run game (go to presentation view for gif to run)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Town of Gilbert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Annikki Chamberlain</dc:creator>
  <cp:lastModifiedBy>Annikki Chamberlain</cp:lastModifiedBy>
  <cp:revision>106</cp:revision>
  <cp:lastPrinted>2018-06-12T16:11:25Z</cp:lastPrinted>
  <dcterms:created xsi:type="dcterms:W3CDTF">2018-05-29T23:39:06Z</dcterms:created>
  <dcterms:modified xsi:type="dcterms:W3CDTF">2020-05-29T15:28:39Z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0x01010097B5F137A64BAF459DE75D5EE62FC2E2</vt:lpwstr>
  </property>
</Properties>
</file>