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/>
    <p:restoredTop sz="94620"/>
  </p:normalViewPr>
  <p:slideViewPr>
    <p:cSldViewPr snapToGrid="0" snapToObjects="1">
      <p:cViewPr varScale="1">
        <p:scale>
          <a:sx n="92" d="100"/>
          <a:sy n="92" d="100"/>
        </p:scale>
        <p:origin x="192" y="1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022A1-A63F-F141-B990-91B868C95822}" type="datetimeFigureOut">
              <a:rPr lang="en-US" smtClean="0"/>
              <a:t>4/8/19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D3458-80E7-8A44-8FF7-923C8702A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D3458-80E7-8A44-8FF7-923C8702A0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02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7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55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3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9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43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3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5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6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7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61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B151C-71FB-8C4D-8C70-B80A09DF1C19}" type="datetimeFigureOut">
              <a:rPr lang="en-US" smtClean="0"/>
              <a:t>4/8/19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6090" y="6356350"/>
            <a:ext cx="44073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1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162" y="1870364"/>
            <a:ext cx="10834256" cy="22167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1162" y="4253201"/>
            <a:ext cx="10834256" cy="165576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199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36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DB1DF33-1A06-344F-9C31-ECA44A6B68E1}" vid="{5452F9A8-61E1-FA4B-A647-316EB5ACFD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ResBio2019 Slides</Template>
  <TotalTime>96</TotalTime>
  <Words>1</Words>
  <Application>Microsoft Macintosh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Frederick</dc:creator>
  <cp:lastModifiedBy>Jeff Frederick</cp:lastModifiedBy>
  <cp:revision>1</cp:revision>
  <dcterms:created xsi:type="dcterms:W3CDTF">2019-04-08T16:49:06Z</dcterms:created>
  <dcterms:modified xsi:type="dcterms:W3CDTF">2019-04-08T18:25:27Z</dcterms:modified>
</cp:coreProperties>
</file>