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2" r:id="rId5"/>
  </p:sldMasterIdLst>
  <p:notesMasterIdLst>
    <p:notesMasterId r:id="rId92"/>
  </p:notesMasterIdLst>
  <p:sldIdLst>
    <p:sldId id="365" r:id="rId6"/>
    <p:sldId id="256" r:id="rId7"/>
    <p:sldId id="257" r:id="rId8"/>
    <p:sldId id="276" r:id="rId9"/>
    <p:sldId id="273" r:id="rId10"/>
    <p:sldId id="275" r:id="rId11"/>
    <p:sldId id="274" r:id="rId12"/>
    <p:sldId id="277"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294" r:id="rId31"/>
    <p:sldId id="443" r:id="rId32"/>
    <p:sldId id="315" r:id="rId33"/>
    <p:sldId id="344" r:id="rId34"/>
    <p:sldId id="444" r:id="rId35"/>
    <p:sldId id="345" r:id="rId36"/>
    <p:sldId id="346" r:id="rId37"/>
    <p:sldId id="347" r:id="rId38"/>
    <p:sldId id="348" r:id="rId39"/>
    <p:sldId id="445" r:id="rId40"/>
    <p:sldId id="446" r:id="rId41"/>
    <p:sldId id="350" r:id="rId42"/>
    <p:sldId id="352" r:id="rId43"/>
    <p:sldId id="421" r:id="rId44"/>
    <p:sldId id="366" r:id="rId45"/>
    <p:sldId id="367" r:id="rId46"/>
    <p:sldId id="368" r:id="rId47"/>
    <p:sldId id="369" r:id="rId48"/>
    <p:sldId id="370" r:id="rId49"/>
    <p:sldId id="371" r:id="rId50"/>
    <p:sldId id="372" r:id="rId51"/>
    <p:sldId id="373" r:id="rId52"/>
    <p:sldId id="312" r:id="rId53"/>
    <p:sldId id="374" r:id="rId54"/>
    <p:sldId id="375" r:id="rId55"/>
    <p:sldId id="376" r:id="rId56"/>
    <p:sldId id="377" r:id="rId57"/>
    <p:sldId id="378" r:id="rId58"/>
    <p:sldId id="379" r:id="rId59"/>
    <p:sldId id="380" r:id="rId60"/>
    <p:sldId id="293" r:id="rId61"/>
    <p:sldId id="296" r:id="rId62"/>
    <p:sldId id="399" r:id="rId63"/>
    <p:sldId id="400" r:id="rId64"/>
    <p:sldId id="401" r:id="rId65"/>
    <p:sldId id="402" r:id="rId66"/>
    <p:sldId id="403" r:id="rId67"/>
    <p:sldId id="422" r:id="rId68"/>
    <p:sldId id="423" r:id="rId69"/>
    <p:sldId id="424" r:id="rId70"/>
    <p:sldId id="425" r:id="rId71"/>
    <p:sldId id="426" r:id="rId72"/>
    <p:sldId id="427" r:id="rId73"/>
    <p:sldId id="428" r:id="rId74"/>
    <p:sldId id="429" r:id="rId75"/>
    <p:sldId id="430" r:id="rId76"/>
    <p:sldId id="431" r:id="rId77"/>
    <p:sldId id="432" r:id="rId78"/>
    <p:sldId id="433" r:id="rId79"/>
    <p:sldId id="434" r:id="rId80"/>
    <p:sldId id="435" r:id="rId81"/>
    <p:sldId id="436" r:id="rId82"/>
    <p:sldId id="437" r:id="rId83"/>
    <p:sldId id="438" r:id="rId84"/>
    <p:sldId id="439" r:id="rId85"/>
    <p:sldId id="440" r:id="rId86"/>
    <p:sldId id="441" r:id="rId87"/>
    <p:sldId id="442" r:id="rId88"/>
    <p:sldId id="310" r:id="rId89"/>
    <p:sldId id="381" r:id="rId90"/>
    <p:sldId id="311"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DEF"/>
    <a:srgbClr val="FFCB56"/>
    <a:srgbClr val="2BB0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D06F4-9705-4132-8407-1FB33393AC5F}" v="2" dt="2024-05-10T23:23:38.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75" d="100"/>
          <a:sy n="75" d="100"/>
        </p:scale>
        <p:origin x="3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ne Crilley" userId="503768d6-e99b-4ebf-b1e5-834a12730f09" providerId="ADAL" clId="{034D7F0C-9CAA-41B7-B585-D72D92CDB3BF}"/>
    <pc:docChg chg="custSel delSld modSld">
      <pc:chgData name="Dianne Crilley" userId="503768d6-e99b-4ebf-b1e5-834a12730f09" providerId="ADAL" clId="{034D7F0C-9CAA-41B7-B585-D72D92CDB3BF}" dt="2024-04-23T21:38:07.849" v="371" actId="1076"/>
      <pc:docMkLst>
        <pc:docMk/>
      </pc:docMkLst>
      <pc:sldChg chg="modSp mod">
        <pc:chgData name="Dianne Crilley" userId="503768d6-e99b-4ebf-b1e5-834a12730f09" providerId="ADAL" clId="{034D7F0C-9CAA-41B7-B585-D72D92CDB3BF}" dt="2024-04-23T21:09:16.088" v="33" actId="6549"/>
        <pc:sldMkLst>
          <pc:docMk/>
          <pc:sldMk cId="1608840063" sldId="278"/>
        </pc:sldMkLst>
        <pc:spChg chg="mod">
          <ac:chgData name="Dianne Crilley" userId="503768d6-e99b-4ebf-b1e5-834a12730f09" providerId="ADAL" clId="{034D7F0C-9CAA-41B7-B585-D72D92CDB3BF}" dt="2024-04-23T21:09:16.088" v="33" actId="6549"/>
          <ac:spMkLst>
            <pc:docMk/>
            <pc:sldMk cId="1608840063" sldId="278"/>
            <ac:spMk id="7" creationId="{0687503D-07DE-A0D1-A388-8E42049C537D}"/>
          </ac:spMkLst>
        </pc:spChg>
      </pc:sldChg>
      <pc:sldChg chg="delSp modSp mod">
        <pc:chgData name="Dianne Crilley" userId="503768d6-e99b-4ebf-b1e5-834a12730f09" providerId="ADAL" clId="{034D7F0C-9CAA-41B7-B585-D72D92CDB3BF}" dt="2024-04-23T21:12:47.126" v="157" actId="20577"/>
        <pc:sldMkLst>
          <pc:docMk/>
          <pc:sldMk cId="4233764932" sldId="296"/>
        </pc:sldMkLst>
        <pc:spChg chg="mod">
          <ac:chgData name="Dianne Crilley" userId="503768d6-e99b-4ebf-b1e5-834a12730f09" providerId="ADAL" clId="{034D7F0C-9CAA-41B7-B585-D72D92CDB3BF}" dt="2024-04-23T21:12:47.126" v="157" actId="20577"/>
          <ac:spMkLst>
            <pc:docMk/>
            <pc:sldMk cId="4233764932" sldId="296"/>
            <ac:spMk id="5" creationId="{0BFB8AB1-580C-B071-5C16-FE89F9D5C9E0}"/>
          </ac:spMkLst>
        </pc:spChg>
        <pc:picChg chg="del">
          <ac:chgData name="Dianne Crilley" userId="503768d6-e99b-4ebf-b1e5-834a12730f09" providerId="ADAL" clId="{034D7F0C-9CAA-41B7-B585-D72D92CDB3BF}" dt="2024-04-23T21:12:28.250" v="121" actId="478"/>
          <ac:picMkLst>
            <pc:docMk/>
            <pc:sldMk cId="4233764932" sldId="296"/>
            <ac:picMk id="8" creationId="{60D806ED-74F6-057B-FA35-180F18186E7A}"/>
          </ac:picMkLst>
        </pc:picChg>
      </pc:sldChg>
      <pc:sldChg chg="delSp modSp mod">
        <pc:chgData name="Dianne Crilley" userId="503768d6-e99b-4ebf-b1e5-834a12730f09" providerId="ADAL" clId="{034D7F0C-9CAA-41B7-B585-D72D92CDB3BF}" dt="2024-04-23T21:13:22.282" v="243"/>
        <pc:sldMkLst>
          <pc:docMk/>
          <pc:sldMk cId="1899539112" sldId="297"/>
        </pc:sldMkLst>
        <pc:spChg chg="mod">
          <ac:chgData name="Dianne Crilley" userId="503768d6-e99b-4ebf-b1e5-834a12730f09" providerId="ADAL" clId="{034D7F0C-9CAA-41B7-B585-D72D92CDB3BF}" dt="2024-04-23T21:13:12.746" v="221" actId="20577"/>
          <ac:spMkLst>
            <pc:docMk/>
            <pc:sldMk cId="1899539112" sldId="297"/>
            <ac:spMk id="5" creationId="{0BFB8AB1-580C-B071-5C16-FE89F9D5C9E0}"/>
          </ac:spMkLst>
        </pc:spChg>
        <pc:spChg chg="del mod">
          <ac:chgData name="Dianne Crilley" userId="503768d6-e99b-4ebf-b1e5-834a12730f09" providerId="ADAL" clId="{034D7F0C-9CAA-41B7-B585-D72D92CDB3BF}" dt="2024-04-23T21:13:22.282" v="243"/>
          <ac:spMkLst>
            <pc:docMk/>
            <pc:sldMk cId="1899539112" sldId="297"/>
            <ac:spMk id="7" creationId="{0687503D-07DE-A0D1-A388-8E42049C537D}"/>
          </ac:spMkLst>
        </pc:spChg>
      </pc:sldChg>
      <pc:sldChg chg="del">
        <pc:chgData name="Dianne Crilley" userId="503768d6-e99b-4ebf-b1e5-834a12730f09" providerId="ADAL" clId="{034D7F0C-9CAA-41B7-B585-D72D92CDB3BF}" dt="2024-04-23T21:13:29.492" v="244" actId="2696"/>
        <pc:sldMkLst>
          <pc:docMk/>
          <pc:sldMk cId="1557572147" sldId="298"/>
        </pc:sldMkLst>
      </pc:sldChg>
      <pc:sldChg chg="del">
        <pc:chgData name="Dianne Crilley" userId="503768d6-e99b-4ebf-b1e5-834a12730f09" providerId="ADAL" clId="{034D7F0C-9CAA-41B7-B585-D72D92CDB3BF}" dt="2024-04-23T21:13:35.926" v="245" actId="2696"/>
        <pc:sldMkLst>
          <pc:docMk/>
          <pc:sldMk cId="556134419" sldId="299"/>
        </pc:sldMkLst>
      </pc:sldChg>
      <pc:sldChg chg="del">
        <pc:chgData name="Dianne Crilley" userId="503768d6-e99b-4ebf-b1e5-834a12730f09" providerId="ADAL" clId="{034D7F0C-9CAA-41B7-B585-D72D92CDB3BF}" dt="2024-04-23T21:13:41.106" v="246" actId="2696"/>
        <pc:sldMkLst>
          <pc:docMk/>
          <pc:sldMk cId="2393059529" sldId="300"/>
        </pc:sldMkLst>
      </pc:sldChg>
      <pc:sldChg chg="del">
        <pc:chgData name="Dianne Crilley" userId="503768d6-e99b-4ebf-b1e5-834a12730f09" providerId="ADAL" clId="{034D7F0C-9CAA-41B7-B585-D72D92CDB3BF}" dt="2024-04-23T21:13:45.095" v="247" actId="2696"/>
        <pc:sldMkLst>
          <pc:docMk/>
          <pc:sldMk cId="1489963776" sldId="301"/>
        </pc:sldMkLst>
      </pc:sldChg>
      <pc:sldChg chg="del">
        <pc:chgData name="Dianne Crilley" userId="503768d6-e99b-4ebf-b1e5-834a12730f09" providerId="ADAL" clId="{034D7F0C-9CAA-41B7-B585-D72D92CDB3BF}" dt="2024-04-23T21:13:48.508" v="248" actId="2696"/>
        <pc:sldMkLst>
          <pc:docMk/>
          <pc:sldMk cId="3069356146" sldId="302"/>
        </pc:sldMkLst>
      </pc:sldChg>
      <pc:sldChg chg="del">
        <pc:chgData name="Dianne Crilley" userId="503768d6-e99b-4ebf-b1e5-834a12730f09" providerId="ADAL" clId="{034D7F0C-9CAA-41B7-B585-D72D92CDB3BF}" dt="2024-04-23T21:13:51.898" v="249" actId="2696"/>
        <pc:sldMkLst>
          <pc:docMk/>
          <pc:sldMk cId="1862249844" sldId="303"/>
        </pc:sldMkLst>
      </pc:sldChg>
      <pc:sldChg chg="del">
        <pc:chgData name="Dianne Crilley" userId="503768d6-e99b-4ebf-b1e5-834a12730f09" providerId="ADAL" clId="{034D7F0C-9CAA-41B7-B585-D72D92CDB3BF}" dt="2024-04-23T21:13:55.087" v="250" actId="2696"/>
        <pc:sldMkLst>
          <pc:docMk/>
          <pc:sldMk cId="1681251171" sldId="304"/>
        </pc:sldMkLst>
      </pc:sldChg>
      <pc:sldChg chg="del">
        <pc:chgData name="Dianne Crilley" userId="503768d6-e99b-4ebf-b1e5-834a12730f09" providerId="ADAL" clId="{034D7F0C-9CAA-41B7-B585-D72D92CDB3BF}" dt="2024-04-23T21:13:58.900" v="251" actId="2696"/>
        <pc:sldMkLst>
          <pc:docMk/>
          <pc:sldMk cId="2854919010" sldId="305"/>
        </pc:sldMkLst>
      </pc:sldChg>
      <pc:sldChg chg="del">
        <pc:chgData name="Dianne Crilley" userId="503768d6-e99b-4ebf-b1e5-834a12730f09" providerId="ADAL" clId="{034D7F0C-9CAA-41B7-B585-D72D92CDB3BF}" dt="2024-04-23T21:14:05.389" v="252" actId="2696"/>
        <pc:sldMkLst>
          <pc:docMk/>
          <pc:sldMk cId="1641062773" sldId="306"/>
        </pc:sldMkLst>
      </pc:sldChg>
      <pc:sldChg chg="del">
        <pc:chgData name="Dianne Crilley" userId="503768d6-e99b-4ebf-b1e5-834a12730f09" providerId="ADAL" clId="{034D7F0C-9CAA-41B7-B585-D72D92CDB3BF}" dt="2024-04-23T21:14:09.035" v="253" actId="2696"/>
        <pc:sldMkLst>
          <pc:docMk/>
          <pc:sldMk cId="2826874314" sldId="307"/>
        </pc:sldMkLst>
      </pc:sldChg>
      <pc:sldChg chg="del">
        <pc:chgData name="Dianne Crilley" userId="503768d6-e99b-4ebf-b1e5-834a12730f09" providerId="ADAL" clId="{034D7F0C-9CAA-41B7-B585-D72D92CDB3BF}" dt="2024-04-23T21:14:12.077" v="254" actId="2696"/>
        <pc:sldMkLst>
          <pc:docMk/>
          <pc:sldMk cId="3622550495" sldId="308"/>
        </pc:sldMkLst>
      </pc:sldChg>
      <pc:sldChg chg="del">
        <pc:chgData name="Dianne Crilley" userId="503768d6-e99b-4ebf-b1e5-834a12730f09" providerId="ADAL" clId="{034D7F0C-9CAA-41B7-B585-D72D92CDB3BF}" dt="2024-04-23T21:14:43.793" v="255" actId="2696"/>
        <pc:sldMkLst>
          <pc:docMk/>
          <pc:sldMk cId="2229487771" sldId="309"/>
        </pc:sldMkLst>
      </pc:sldChg>
      <pc:sldChg chg="modSp mod">
        <pc:chgData name="Dianne Crilley" userId="503768d6-e99b-4ebf-b1e5-834a12730f09" providerId="ADAL" clId="{034D7F0C-9CAA-41B7-B585-D72D92CDB3BF}" dt="2024-04-23T21:15:26.128" v="345" actId="20577"/>
        <pc:sldMkLst>
          <pc:docMk/>
          <pc:sldMk cId="2713480530" sldId="310"/>
        </pc:sldMkLst>
        <pc:spChg chg="mod">
          <ac:chgData name="Dianne Crilley" userId="503768d6-e99b-4ebf-b1e5-834a12730f09" providerId="ADAL" clId="{034D7F0C-9CAA-41B7-B585-D72D92CDB3BF}" dt="2024-04-23T21:15:26.128" v="345" actId="20577"/>
          <ac:spMkLst>
            <pc:docMk/>
            <pc:sldMk cId="2713480530" sldId="310"/>
            <ac:spMk id="7" creationId="{0687503D-07DE-A0D1-A388-8E42049C537D}"/>
          </ac:spMkLst>
        </pc:spChg>
      </pc:sldChg>
      <pc:sldChg chg="modSp mod">
        <pc:chgData name="Dianne Crilley" userId="503768d6-e99b-4ebf-b1e5-834a12730f09" providerId="ADAL" clId="{034D7F0C-9CAA-41B7-B585-D72D92CDB3BF}" dt="2024-04-23T21:10:24.231" v="58" actId="20577"/>
        <pc:sldMkLst>
          <pc:docMk/>
          <pc:sldMk cId="180699364" sldId="337"/>
        </pc:sldMkLst>
        <pc:spChg chg="mod">
          <ac:chgData name="Dianne Crilley" userId="503768d6-e99b-4ebf-b1e5-834a12730f09" providerId="ADAL" clId="{034D7F0C-9CAA-41B7-B585-D72D92CDB3BF}" dt="2024-04-23T21:10:24.231" v="58" actId="20577"/>
          <ac:spMkLst>
            <pc:docMk/>
            <pc:sldMk cId="180699364" sldId="337"/>
            <ac:spMk id="7" creationId="{0687503D-07DE-A0D1-A388-8E42049C537D}"/>
          </ac:spMkLst>
        </pc:spChg>
      </pc:sldChg>
      <pc:sldChg chg="modSp mod">
        <pc:chgData name="Dianne Crilley" userId="503768d6-e99b-4ebf-b1e5-834a12730f09" providerId="ADAL" clId="{034D7F0C-9CAA-41B7-B585-D72D92CDB3BF}" dt="2024-04-23T21:10:49.539" v="82" actId="20577"/>
        <pc:sldMkLst>
          <pc:docMk/>
          <pc:sldMk cId="2978403985" sldId="352"/>
        </pc:sldMkLst>
        <pc:spChg chg="mod">
          <ac:chgData name="Dianne Crilley" userId="503768d6-e99b-4ebf-b1e5-834a12730f09" providerId="ADAL" clId="{034D7F0C-9CAA-41B7-B585-D72D92CDB3BF}" dt="2024-04-23T21:10:49.539" v="82" actId="20577"/>
          <ac:spMkLst>
            <pc:docMk/>
            <pc:sldMk cId="2978403985" sldId="352"/>
            <ac:spMk id="7" creationId="{0687503D-07DE-A0D1-A388-8E42049C537D}"/>
          </ac:spMkLst>
        </pc:spChg>
      </pc:sldChg>
      <pc:sldChg chg="del">
        <pc:chgData name="Dianne Crilley" userId="503768d6-e99b-4ebf-b1e5-834a12730f09" providerId="ADAL" clId="{034D7F0C-9CAA-41B7-B585-D72D92CDB3BF}" dt="2024-04-23T21:37:14.987" v="346" actId="2696"/>
        <pc:sldMkLst>
          <pc:docMk/>
          <pc:sldMk cId="1220640176" sldId="353"/>
        </pc:sldMkLst>
      </pc:sldChg>
      <pc:sldChg chg="modSp mod">
        <pc:chgData name="Dianne Crilley" userId="503768d6-e99b-4ebf-b1e5-834a12730f09" providerId="ADAL" clId="{034D7F0C-9CAA-41B7-B585-D72D92CDB3BF}" dt="2024-04-23T21:38:07.849" v="371" actId="1076"/>
        <pc:sldMkLst>
          <pc:docMk/>
          <pc:sldMk cId="3996925794" sldId="355"/>
        </pc:sldMkLst>
        <pc:spChg chg="mod">
          <ac:chgData name="Dianne Crilley" userId="503768d6-e99b-4ebf-b1e5-834a12730f09" providerId="ADAL" clId="{034D7F0C-9CAA-41B7-B585-D72D92CDB3BF}" dt="2024-04-23T21:37:57.811" v="370" actId="1076"/>
          <ac:spMkLst>
            <pc:docMk/>
            <pc:sldMk cId="3996925794" sldId="355"/>
            <ac:spMk id="5" creationId="{0BFB8AB1-580C-B071-5C16-FE89F9D5C9E0}"/>
          </ac:spMkLst>
        </pc:spChg>
        <pc:spChg chg="mod">
          <ac:chgData name="Dianne Crilley" userId="503768d6-e99b-4ebf-b1e5-834a12730f09" providerId="ADAL" clId="{034D7F0C-9CAA-41B7-B585-D72D92CDB3BF}" dt="2024-04-23T21:38:07.849" v="371" actId="1076"/>
          <ac:spMkLst>
            <pc:docMk/>
            <pc:sldMk cId="3996925794" sldId="355"/>
            <ac:spMk id="7" creationId="{0687503D-07DE-A0D1-A388-8E42049C537D}"/>
          </ac:spMkLst>
        </pc:spChg>
      </pc:sldChg>
    </pc:docChg>
  </pc:docChgLst>
  <pc:docChgLst>
    <pc:chgData name="Dianne Crilley" userId="503768d6-e99b-4ebf-b1e5-834a12730f09" providerId="ADAL" clId="{0A0D06F4-9705-4132-8407-1FB33393AC5F}"/>
    <pc:docChg chg="undo custSel addSld delSld modSld sldOrd addMainMaster">
      <pc:chgData name="Dianne Crilley" userId="503768d6-e99b-4ebf-b1e5-834a12730f09" providerId="ADAL" clId="{0A0D06F4-9705-4132-8407-1FB33393AC5F}" dt="2024-05-14T17:55:52.859" v="411" actId="20577"/>
      <pc:docMkLst>
        <pc:docMk/>
      </pc:docMkLst>
      <pc:sldChg chg="del">
        <pc:chgData name="Dianne Crilley" userId="503768d6-e99b-4ebf-b1e5-834a12730f09" providerId="ADAL" clId="{0A0D06F4-9705-4132-8407-1FB33393AC5F}" dt="2024-05-12T12:48:30.201" v="265" actId="2696"/>
        <pc:sldMkLst>
          <pc:docMk/>
          <pc:sldMk cId="1608840063" sldId="278"/>
        </pc:sldMkLst>
      </pc:sldChg>
      <pc:sldChg chg="del">
        <pc:chgData name="Dianne Crilley" userId="503768d6-e99b-4ebf-b1e5-834a12730f09" providerId="ADAL" clId="{0A0D06F4-9705-4132-8407-1FB33393AC5F}" dt="2024-05-12T12:43:52.024" v="218" actId="2696"/>
        <pc:sldMkLst>
          <pc:docMk/>
          <pc:sldMk cId="1125451107" sldId="279"/>
        </pc:sldMkLst>
      </pc:sldChg>
      <pc:sldChg chg="del">
        <pc:chgData name="Dianne Crilley" userId="503768d6-e99b-4ebf-b1e5-834a12730f09" providerId="ADAL" clId="{0A0D06F4-9705-4132-8407-1FB33393AC5F}" dt="2024-05-12T12:43:56.544" v="219" actId="2696"/>
        <pc:sldMkLst>
          <pc:docMk/>
          <pc:sldMk cId="262245620" sldId="280"/>
        </pc:sldMkLst>
      </pc:sldChg>
      <pc:sldChg chg="del">
        <pc:chgData name="Dianne Crilley" userId="503768d6-e99b-4ebf-b1e5-834a12730f09" providerId="ADAL" clId="{0A0D06F4-9705-4132-8407-1FB33393AC5F}" dt="2024-05-12T12:44:01.827" v="220" actId="2696"/>
        <pc:sldMkLst>
          <pc:docMk/>
          <pc:sldMk cId="2949514132" sldId="281"/>
        </pc:sldMkLst>
      </pc:sldChg>
      <pc:sldChg chg="del">
        <pc:chgData name="Dianne Crilley" userId="503768d6-e99b-4ebf-b1e5-834a12730f09" providerId="ADAL" clId="{0A0D06F4-9705-4132-8407-1FB33393AC5F}" dt="2024-05-12T12:44:07.761" v="221" actId="2696"/>
        <pc:sldMkLst>
          <pc:docMk/>
          <pc:sldMk cId="4257587422" sldId="282"/>
        </pc:sldMkLst>
      </pc:sldChg>
      <pc:sldChg chg="del">
        <pc:chgData name="Dianne Crilley" userId="503768d6-e99b-4ebf-b1e5-834a12730f09" providerId="ADAL" clId="{0A0D06F4-9705-4132-8407-1FB33393AC5F}" dt="2024-05-12T12:44:12.094" v="222" actId="2696"/>
        <pc:sldMkLst>
          <pc:docMk/>
          <pc:sldMk cId="2823860627" sldId="283"/>
        </pc:sldMkLst>
      </pc:sldChg>
      <pc:sldChg chg="del">
        <pc:chgData name="Dianne Crilley" userId="503768d6-e99b-4ebf-b1e5-834a12730f09" providerId="ADAL" clId="{0A0D06F4-9705-4132-8407-1FB33393AC5F}" dt="2024-05-12T12:44:16.376" v="223" actId="2696"/>
        <pc:sldMkLst>
          <pc:docMk/>
          <pc:sldMk cId="159586608" sldId="284"/>
        </pc:sldMkLst>
      </pc:sldChg>
      <pc:sldChg chg="del">
        <pc:chgData name="Dianne Crilley" userId="503768d6-e99b-4ebf-b1e5-834a12730f09" providerId="ADAL" clId="{0A0D06F4-9705-4132-8407-1FB33393AC5F}" dt="2024-05-12T12:44:19.784" v="224" actId="2696"/>
        <pc:sldMkLst>
          <pc:docMk/>
          <pc:sldMk cId="788181311" sldId="285"/>
        </pc:sldMkLst>
      </pc:sldChg>
      <pc:sldChg chg="del">
        <pc:chgData name="Dianne Crilley" userId="503768d6-e99b-4ebf-b1e5-834a12730f09" providerId="ADAL" clId="{0A0D06F4-9705-4132-8407-1FB33393AC5F}" dt="2024-05-12T12:44:24.371" v="225" actId="2696"/>
        <pc:sldMkLst>
          <pc:docMk/>
          <pc:sldMk cId="731172746" sldId="286"/>
        </pc:sldMkLst>
      </pc:sldChg>
      <pc:sldChg chg="del">
        <pc:chgData name="Dianne Crilley" userId="503768d6-e99b-4ebf-b1e5-834a12730f09" providerId="ADAL" clId="{0A0D06F4-9705-4132-8407-1FB33393AC5F}" dt="2024-05-12T12:44:28.866" v="226" actId="2696"/>
        <pc:sldMkLst>
          <pc:docMk/>
          <pc:sldMk cId="3246066466" sldId="287"/>
        </pc:sldMkLst>
      </pc:sldChg>
      <pc:sldChg chg="del">
        <pc:chgData name="Dianne Crilley" userId="503768d6-e99b-4ebf-b1e5-834a12730f09" providerId="ADAL" clId="{0A0D06F4-9705-4132-8407-1FB33393AC5F}" dt="2024-05-12T12:44:32.912" v="227" actId="2696"/>
        <pc:sldMkLst>
          <pc:docMk/>
          <pc:sldMk cId="3641517688" sldId="288"/>
        </pc:sldMkLst>
      </pc:sldChg>
      <pc:sldChg chg="del">
        <pc:chgData name="Dianne Crilley" userId="503768d6-e99b-4ebf-b1e5-834a12730f09" providerId="ADAL" clId="{0A0D06F4-9705-4132-8407-1FB33393AC5F}" dt="2024-05-12T12:44:41.021" v="228" actId="2696"/>
        <pc:sldMkLst>
          <pc:docMk/>
          <pc:sldMk cId="2473025328" sldId="289"/>
        </pc:sldMkLst>
      </pc:sldChg>
      <pc:sldChg chg="del">
        <pc:chgData name="Dianne Crilley" userId="503768d6-e99b-4ebf-b1e5-834a12730f09" providerId="ADAL" clId="{0A0D06F4-9705-4132-8407-1FB33393AC5F}" dt="2024-05-12T12:44:45.771" v="229" actId="2696"/>
        <pc:sldMkLst>
          <pc:docMk/>
          <pc:sldMk cId="240658131" sldId="290"/>
        </pc:sldMkLst>
      </pc:sldChg>
      <pc:sldChg chg="del">
        <pc:chgData name="Dianne Crilley" userId="503768d6-e99b-4ebf-b1e5-834a12730f09" providerId="ADAL" clId="{0A0D06F4-9705-4132-8407-1FB33393AC5F}" dt="2024-05-12T12:44:51.028" v="230" actId="2696"/>
        <pc:sldMkLst>
          <pc:docMk/>
          <pc:sldMk cId="1334556506" sldId="291"/>
        </pc:sldMkLst>
      </pc:sldChg>
      <pc:sldChg chg="modSp mod">
        <pc:chgData name="Dianne Crilley" userId="503768d6-e99b-4ebf-b1e5-834a12730f09" providerId="ADAL" clId="{0A0D06F4-9705-4132-8407-1FB33393AC5F}" dt="2024-05-10T23:07:57.181" v="93" actId="1076"/>
        <pc:sldMkLst>
          <pc:docMk/>
          <pc:sldMk cId="4233764932" sldId="296"/>
        </pc:sldMkLst>
        <pc:spChg chg="mod">
          <ac:chgData name="Dianne Crilley" userId="503768d6-e99b-4ebf-b1e5-834a12730f09" providerId="ADAL" clId="{0A0D06F4-9705-4132-8407-1FB33393AC5F}" dt="2024-05-10T23:07:44.752" v="91" actId="1076"/>
          <ac:spMkLst>
            <pc:docMk/>
            <pc:sldMk cId="4233764932" sldId="296"/>
            <ac:spMk id="5" creationId="{0BFB8AB1-580C-B071-5C16-FE89F9D5C9E0}"/>
          </ac:spMkLst>
        </pc:spChg>
        <pc:picChg chg="mod">
          <ac:chgData name="Dianne Crilley" userId="503768d6-e99b-4ebf-b1e5-834a12730f09" providerId="ADAL" clId="{0A0D06F4-9705-4132-8407-1FB33393AC5F}" dt="2024-05-10T23:07:57.181" v="93" actId="1076"/>
          <ac:picMkLst>
            <pc:docMk/>
            <pc:sldMk cId="4233764932" sldId="296"/>
            <ac:picMk id="6" creationId="{737A5F4D-FAF4-A3B9-7364-35F41EECD866}"/>
          </ac:picMkLst>
        </pc:picChg>
      </pc:sldChg>
      <pc:sldChg chg="addSp modSp del mod">
        <pc:chgData name="Dianne Crilley" userId="503768d6-e99b-4ebf-b1e5-834a12730f09" providerId="ADAL" clId="{0A0D06F4-9705-4132-8407-1FB33393AC5F}" dt="2024-05-12T12:58:32.829" v="310" actId="2696"/>
        <pc:sldMkLst>
          <pc:docMk/>
          <pc:sldMk cId="1899539112" sldId="297"/>
        </pc:sldMkLst>
        <pc:spChg chg="add mod">
          <ac:chgData name="Dianne Crilley" userId="503768d6-e99b-4ebf-b1e5-834a12730f09" providerId="ADAL" clId="{0A0D06F4-9705-4132-8407-1FB33393AC5F}" dt="2024-05-10T23:07:12.610" v="89" actId="1076"/>
          <ac:spMkLst>
            <pc:docMk/>
            <pc:sldMk cId="1899539112" sldId="297"/>
            <ac:spMk id="2" creationId="{067BB626-9CD7-602F-4FB1-8DCB97C55097}"/>
          </ac:spMkLst>
        </pc:spChg>
        <pc:spChg chg="mod">
          <ac:chgData name="Dianne Crilley" userId="503768d6-e99b-4ebf-b1e5-834a12730f09" providerId="ADAL" clId="{0A0D06F4-9705-4132-8407-1FB33393AC5F}" dt="2024-05-10T23:07:24.994" v="90" actId="1076"/>
          <ac:spMkLst>
            <pc:docMk/>
            <pc:sldMk cId="1899539112" sldId="297"/>
            <ac:spMk id="5" creationId="{0BFB8AB1-580C-B071-5C16-FE89F9D5C9E0}"/>
          </ac:spMkLst>
        </pc:spChg>
      </pc:sldChg>
      <pc:sldChg chg="modSp mod">
        <pc:chgData name="Dianne Crilley" userId="503768d6-e99b-4ebf-b1e5-834a12730f09" providerId="ADAL" clId="{0A0D06F4-9705-4132-8407-1FB33393AC5F}" dt="2024-05-10T23:10:22.414" v="136" actId="20577"/>
        <pc:sldMkLst>
          <pc:docMk/>
          <pc:sldMk cId="2713480530" sldId="310"/>
        </pc:sldMkLst>
        <pc:spChg chg="mod">
          <ac:chgData name="Dianne Crilley" userId="503768d6-e99b-4ebf-b1e5-834a12730f09" providerId="ADAL" clId="{0A0D06F4-9705-4132-8407-1FB33393AC5F}" dt="2024-05-10T23:10:22.414" v="136" actId="20577"/>
          <ac:spMkLst>
            <pc:docMk/>
            <pc:sldMk cId="2713480530" sldId="310"/>
            <ac:spMk id="7" creationId="{0687503D-07DE-A0D1-A388-8E42049C537D}"/>
          </ac:spMkLst>
        </pc:spChg>
      </pc:sldChg>
      <pc:sldChg chg="ord">
        <pc:chgData name="Dianne Crilley" userId="503768d6-e99b-4ebf-b1e5-834a12730f09" providerId="ADAL" clId="{0A0D06F4-9705-4132-8407-1FB33393AC5F}" dt="2024-05-10T23:27:39.709" v="217"/>
        <pc:sldMkLst>
          <pc:docMk/>
          <pc:sldMk cId="3197035310" sldId="311"/>
        </pc:sldMkLst>
      </pc:sldChg>
      <pc:sldChg chg="add del">
        <pc:chgData name="Dianne Crilley" userId="503768d6-e99b-4ebf-b1e5-834a12730f09" providerId="ADAL" clId="{0A0D06F4-9705-4132-8407-1FB33393AC5F}" dt="2024-05-10T23:01:30.471" v="35" actId="2696"/>
        <pc:sldMkLst>
          <pc:docMk/>
          <pc:sldMk cId="866867168" sldId="312"/>
        </pc:sldMkLst>
      </pc:sldChg>
      <pc:sldChg chg="del">
        <pc:chgData name="Dianne Crilley" userId="503768d6-e99b-4ebf-b1e5-834a12730f09" providerId="ADAL" clId="{0A0D06F4-9705-4132-8407-1FB33393AC5F}" dt="2024-05-10T23:03:54.885" v="57" actId="2696"/>
        <pc:sldMkLst>
          <pc:docMk/>
          <pc:sldMk cId="1916890800" sldId="313"/>
        </pc:sldMkLst>
      </pc:sldChg>
      <pc:sldChg chg="del">
        <pc:chgData name="Dianne Crilley" userId="503768d6-e99b-4ebf-b1e5-834a12730f09" providerId="ADAL" clId="{0A0D06F4-9705-4132-8407-1FB33393AC5F}" dt="2024-05-10T23:01:03.744" v="33" actId="2696"/>
        <pc:sldMkLst>
          <pc:docMk/>
          <pc:sldMk cId="3449114929" sldId="314"/>
        </pc:sldMkLst>
      </pc:sldChg>
      <pc:sldChg chg="del">
        <pc:chgData name="Dianne Crilley" userId="503768d6-e99b-4ebf-b1e5-834a12730f09" providerId="ADAL" clId="{0A0D06F4-9705-4132-8407-1FB33393AC5F}" dt="2024-05-10T23:01:50.788" v="37" actId="2696"/>
        <pc:sldMkLst>
          <pc:docMk/>
          <pc:sldMk cId="661397052" sldId="316"/>
        </pc:sldMkLst>
      </pc:sldChg>
      <pc:sldChg chg="del">
        <pc:chgData name="Dianne Crilley" userId="503768d6-e99b-4ebf-b1e5-834a12730f09" providerId="ADAL" clId="{0A0D06F4-9705-4132-8407-1FB33393AC5F}" dt="2024-05-10T23:02:04.331" v="38" actId="2696"/>
        <pc:sldMkLst>
          <pc:docMk/>
          <pc:sldMk cId="568185791" sldId="317"/>
        </pc:sldMkLst>
      </pc:sldChg>
      <pc:sldChg chg="del">
        <pc:chgData name="Dianne Crilley" userId="503768d6-e99b-4ebf-b1e5-834a12730f09" providerId="ADAL" clId="{0A0D06F4-9705-4132-8407-1FB33393AC5F}" dt="2024-05-10T23:02:10.608" v="39" actId="2696"/>
        <pc:sldMkLst>
          <pc:docMk/>
          <pc:sldMk cId="3552845955" sldId="318"/>
        </pc:sldMkLst>
      </pc:sldChg>
      <pc:sldChg chg="del">
        <pc:chgData name="Dianne Crilley" userId="503768d6-e99b-4ebf-b1e5-834a12730f09" providerId="ADAL" clId="{0A0D06F4-9705-4132-8407-1FB33393AC5F}" dt="2024-05-10T23:02:30.905" v="40" actId="2696"/>
        <pc:sldMkLst>
          <pc:docMk/>
          <pc:sldMk cId="597067497" sldId="319"/>
        </pc:sldMkLst>
      </pc:sldChg>
      <pc:sldChg chg="del">
        <pc:chgData name="Dianne Crilley" userId="503768d6-e99b-4ebf-b1e5-834a12730f09" providerId="ADAL" clId="{0A0D06F4-9705-4132-8407-1FB33393AC5F}" dt="2024-05-10T23:02:35.230" v="41" actId="2696"/>
        <pc:sldMkLst>
          <pc:docMk/>
          <pc:sldMk cId="415945521" sldId="320"/>
        </pc:sldMkLst>
      </pc:sldChg>
      <pc:sldChg chg="del">
        <pc:chgData name="Dianne Crilley" userId="503768d6-e99b-4ebf-b1e5-834a12730f09" providerId="ADAL" clId="{0A0D06F4-9705-4132-8407-1FB33393AC5F}" dt="2024-05-10T23:02:39.087" v="42" actId="2696"/>
        <pc:sldMkLst>
          <pc:docMk/>
          <pc:sldMk cId="4125084816" sldId="321"/>
        </pc:sldMkLst>
      </pc:sldChg>
      <pc:sldChg chg="del">
        <pc:chgData name="Dianne Crilley" userId="503768d6-e99b-4ebf-b1e5-834a12730f09" providerId="ADAL" clId="{0A0D06F4-9705-4132-8407-1FB33393AC5F}" dt="2024-05-10T23:02:43.680" v="43" actId="2696"/>
        <pc:sldMkLst>
          <pc:docMk/>
          <pc:sldMk cId="3967357128" sldId="322"/>
        </pc:sldMkLst>
      </pc:sldChg>
      <pc:sldChg chg="del">
        <pc:chgData name="Dianne Crilley" userId="503768d6-e99b-4ebf-b1e5-834a12730f09" providerId="ADAL" clId="{0A0D06F4-9705-4132-8407-1FB33393AC5F}" dt="2024-05-10T23:02:48.780" v="44" actId="2696"/>
        <pc:sldMkLst>
          <pc:docMk/>
          <pc:sldMk cId="1152108346" sldId="323"/>
        </pc:sldMkLst>
      </pc:sldChg>
      <pc:sldChg chg="del">
        <pc:chgData name="Dianne Crilley" userId="503768d6-e99b-4ebf-b1e5-834a12730f09" providerId="ADAL" clId="{0A0D06F4-9705-4132-8407-1FB33393AC5F}" dt="2024-05-10T23:02:53.187" v="45" actId="2696"/>
        <pc:sldMkLst>
          <pc:docMk/>
          <pc:sldMk cId="2119724939" sldId="324"/>
        </pc:sldMkLst>
      </pc:sldChg>
      <pc:sldChg chg="del">
        <pc:chgData name="Dianne Crilley" userId="503768d6-e99b-4ebf-b1e5-834a12730f09" providerId="ADAL" clId="{0A0D06F4-9705-4132-8407-1FB33393AC5F}" dt="2024-05-10T23:02:56.931" v="46" actId="2696"/>
        <pc:sldMkLst>
          <pc:docMk/>
          <pc:sldMk cId="3820616709" sldId="325"/>
        </pc:sldMkLst>
      </pc:sldChg>
      <pc:sldChg chg="del">
        <pc:chgData name="Dianne Crilley" userId="503768d6-e99b-4ebf-b1e5-834a12730f09" providerId="ADAL" clId="{0A0D06F4-9705-4132-8407-1FB33393AC5F}" dt="2024-05-10T23:03:01.056" v="47" actId="2696"/>
        <pc:sldMkLst>
          <pc:docMk/>
          <pc:sldMk cId="1131408284" sldId="326"/>
        </pc:sldMkLst>
      </pc:sldChg>
      <pc:sldChg chg="del">
        <pc:chgData name="Dianne Crilley" userId="503768d6-e99b-4ebf-b1e5-834a12730f09" providerId="ADAL" clId="{0A0D06F4-9705-4132-8407-1FB33393AC5F}" dt="2024-05-10T23:03:13.542" v="48" actId="2696"/>
        <pc:sldMkLst>
          <pc:docMk/>
          <pc:sldMk cId="2637950884" sldId="327"/>
        </pc:sldMkLst>
      </pc:sldChg>
      <pc:sldChg chg="del">
        <pc:chgData name="Dianne Crilley" userId="503768d6-e99b-4ebf-b1e5-834a12730f09" providerId="ADAL" clId="{0A0D06F4-9705-4132-8407-1FB33393AC5F}" dt="2024-05-10T23:03:18.479" v="49" actId="2696"/>
        <pc:sldMkLst>
          <pc:docMk/>
          <pc:sldMk cId="418676680" sldId="328"/>
        </pc:sldMkLst>
      </pc:sldChg>
      <pc:sldChg chg="del">
        <pc:chgData name="Dianne Crilley" userId="503768d6-e99b-4ebf-b1e5-834a12730f09" providerId="ADAL" clId="{0A0D06F4-9705-4132-8407-1FB33393AC5F}" dt="2024-05-10T23:03:24.435" v="50" actId="2696"/>
        <pc:sldMkLst>
          <pc:docMk/>
          <pc:sldMk cId="294081355" sldId="329"/>
        </pc:sldMkLst>
      </pc:sldChg>
      <pc:sldChg chg="del">
        <pc:chgData name="Dianne Crilley" userId="503768d6-e99b-4ebf-b1e5-834a12730f09" providerId="ADAL" clId="{0A0D06F4-9705-4132-8407-1FB33393AC5F}" dt="2024-05-10T23:03:28.831" v="51" actId="2696"/>
        <pc:sldMkLst>
          <pc:docMk/>
          <pc:sldMk cId="3522843644" sldId="330"/>
        </pc:sldMkLst>
      </pc:sldChg>
      <pc:sldChg chg="del">
        <pc:chgData name="Dianne Crilley" userId="503768d6-e99b-4ebf-b1e5-834a12730f09" providerId="ADAL" clId="{0A0D06F4-9705-4132-8407-1FB33393AC5F}" dt="2024-05-10T23:03:33.345" v="52" actId="2696"/>
        <pc:sldMkLst>
          <pc:docMk/>
          <pc:sldMk cId="3680037451" sldId="331"/>
        </pc:sldMkLst>
      </pc:sldChg>
      <pc:sldChg chg="del">
        <pc:chgData name="Dianne Crilley" userId="503768d6-e99b-4ebf-b1e5-834a12730f09" providerId="ADAL" clId="{0A0D06F4-9705-4132-8407-1FB33393AC5F}" dt="2024-05-10T23:03:37.557" v="53" actId="2696"/>
        <pc:sldMkLst>
          <pc:docMk/>
          <pc:sldMk cId="3340633934" sldId="332"/>
        </pc:sldMkLst>
      </pc:sldChg>
      <pc:sldChg chg="del">
        <pc:chgData name="Dianne Crilley" userId="503768d6-e99b-4ebf-b1e5-834a12730f09" providerId="ADAL" clId="{0A0D06F4-9705-4132-8407-1FB33393AC5F}" dt="2024-05-10T23:03:40.968" v="54" actId="2696"/>
        <pc:sldMkLst>
          <pc:docMk/>
          <pc:sldMk cId="3496523812" sldId="333"/>
        </pc:sldMkLst>
      </pc:sldChg>
      <pc:sldChg chg="del">
        <pc:chgData name="Dianne Crilley" userId="503768d6-e99b-4ebf-b1e5-834a12730f09" providerId="ADAL" clId="{0A0D06F4-9705-4132-8407-1FB33393AC5F}" dt="2024-05-10T23:03:45.090" v="55" actId="2696"/>
        <pc:sldMkLst>
          <pc:docMk/>
          <pc:sldMk cId="773014566" sldId="334"/>
        </pc:sldMkLst>
      </pc:sldChg>
      <pc:sldChg chg="del">
        <pc:chgData name="Dianne Crilley" userId="503768d6-e99b-4ebf-b1e5-834a12730f09" providerId="ADAL" clId="{0A0D06F4-9705-4132-8407-1FB33393AC5F}" dt="2024-05-10T23:03:48.634" v="56" actId="2696"/>
        <pc:sldMkLst>
          <pc:docMk/>
          <pc:sldMk cId="1600203245" sldId="335"/>
        </pc:sldMkLst>
      </pc:sldChg>
      <pc:sldChg chg="del">
        <pc:chgData name="Dianne Crilley" userId="503768d6-e99b-4ebf-b1e5-834a12730f09" providerId="ADAL" clId="{0A0D06F4-9705-4132-8407-1FB33393AC5F}" dt="2024-05-10T23:04:00.111" v="58" actId="2696"/>
        <pc:sldMkLst>
          <pc:docMk/>
          <pc:sldMk cId="1975761592" sldId="336"/>
        </pc:sldMkLst>
      </pc:sldChg>
      <pc:sldChg chg="del">
        <pc:chgData name="Dianne Crilley" userId="503768d6-e99b-4ebf-b1e5-834a12730f09" providerId="ADAL" clId="{0A0D06F4-9705-4132-8407-1FB33393AC5F}" dt="2024-05-13T20:19:44.176" v="398" actId="2696"/>
        <pc:sldMkLst>
          <pc:docMk/>
          <pc:sldMk cId="180699364" sldId="337"/>
        </pc:sldMkLst>
      </pc:sldChg>
      <pc:sldChg chg="del">
        <pc:chgData name="Dianne Crilley" userId="503768d6-e99b-4ebf-b1e5-834a12730f09" providerId="ADAL" clId="{0A0D06F4-9705-4132-8407-1FB33393AC5F}" dt="2024-05-10T23:01:45.205" v="36" actId="2696"/>
        <pc:sldMkLst>
          <pc:docMk/>
          <pc:sldMk cId="517742760" sldId="338"/>
        </pc:sldMkLst>
      </pc:sldChg>
      <pc:sldChg chg="del">
        <pc:chgData name="Dianne Crilley" userId="503768d6-e99b-4ebf-b1e5-834a12730f09" providerId="ADAL" clId="{0A0D06F4-9705-4132-8407-1FB33393AC5F}" dt="2024-05-13T20:22:55.981" v="405" actId="2696"/>
        <pc:sldMkLst>
          <pc:docMk/>
          <pc:sldMk cId="2561518949" sldId="351"/>
        </pc:sldMkLst>
      </pc:sldChg>
      <pc:sldChg chg="modSp mod">
        <pc:chgData name="Dianne Crilley" userId="503768d6-e99b-4ebf-b1e5-834a12730f09" providerId="ADAL" clId="{0A0D06F4-9705-4132-8407-1FB33393AC5F}" dt="2024-05-13T14:45:03.958" v="334" actId="20577"/>
        <pc:sldMkLst>
          <pc:docMk/>
          <pc:sldMk cId="2978403985" sldId="352"/>
        </pc:sldMkLst>
        <pc:spChg chg="mod">
          <ac:chgData name="Dianne Crilley" userId="503768d6-e99b-4ebf-b1e5-834a12730f09" providerId="ADAL" clId="{0A0D06F4-9705-4132-8407-1FB33393AC5F}" dt="2024-05-13T14:45:03.958" v="334" actId="20577"/>
          <ac:spMkLst>
            <pc:docMk/>
            <pc:sldMk cId="2978403985" sldId="352"/>
            <ac:spMk id="7" creationId="{0687503D-07DE-A0D1-A388-8E42049C537D}"/>
          </ac:spMkLst>
        </pc:spChg>
      </pc:sldChg>
      <pc:sldChg chg="del">
        <pc:chgData name="Dianne Crilley" userId="503768d6-e99b-4ebf-b1e5-834a12730f09" providerId="ADAL" clId="{0A0D06F4-9705-4132-8407-1FB33393AC5F}" dt="2024-05-10T23:04:10.971" v="59" actId="2696"/>
        <pc:sldMkLst>
          <pc:docMk/>
          <pc:sldMk cId="325152502" sldId="354"/>
        </pc:sldMkLst>
      </pc:sldChg>
      <pc:sldChg chg="del">
        <pc:chgData name="Dianne Crilley" userId="503768d6-e99b-4ebf-b1e5-834a12730f09" providerId="ADAL" clId="{0A0D06F4-9705-4132-8407-1FB33393AC5F}" dt="2024-05-10T22:36:41.801" v="16" actId="2696"/>
        <pc:sldMkLst>
          <pc:docMk/>
          <pc:sldMk cId="3996925794" sldId="355"/>
        </pc:sldMkLst>
      </pc:sldChg>
      <pc:sldChg chg="del">
        <pc:chgData name="Dianne Crilley" userId="503768d6-e99b-4ebf-b1e5-834a12730f09" providerId="ADAL" clId="{0A0D06F4-9705-4132-8407-1FB33393AC5F}" dt="2024-05-10T22:37:15.062" v="21" actId="2696"/>
        <pc:sldMkLst>
          <pc:docMk/>
          <pc:sldMk cId="1792013453" sldId="356"/>
        </pc:sldMkLst>
      </pc:sldChg>
      <pc:sldChg chg="del">
        <pc:chgData name="Dianne Crilley" userId="503768d6-e99b-4ebf-b1e5-834a12730f09" providerId="ADAL" clId="{0A0D06F4-9705-4132-8407-1FB33393AC5F}" dt="2024-05-10T22:37:20.999" v="22" actId="2696"/>
        <pc:sldMkLst>
          <pc:docMk/>
          <pc:sldMk cId="3296140439" sldId="357"/>
        </pc:sldMkLst>
      </pc:sldChg>
      <pc:sldChg chg="del">
        <pc:chgData name="Dianne Crilley" userId="503768d6-e99b-4ebf-b1e5-834a12730f09" providerId="ADAL" clId="{0A0D06F4-9705-4132-8407-1FB33393AC5F}" dt="2024-05-10T22:37:26.035" v="23" actId="2696"/>
        <pc:sldMkLst>
          <pc:docMk/>
          <pc:sldMk cId="3008244776" sldId="358"/>
        </pc:sldMkLst>
      </pc:sldChg>
      <pc:sldChg chg="del">
        <pc:chgData name="Dianne Crilley" userId="503768d6-e99b-4ebf-b1e5-834a12730f09" providerId="ADAL" clId="{0A0D06F4-9705-4132-8407-1FB33393AC5F}" dt="2024-05-10T22:37:30.304" v="24" actId="2696"/>
        <pc:sldMkLst>
          <pc:docMk/>
          <pc:sldMk cId="1673170261" sldId="359"/>
        </pc:sldMkLst>
      </pc:sldChg>
      <pc:sldChg chg="del">
        <pc:chgData name="Dianne Crilley" userId="503768d6-e99b-4ebf-b1e5-834a12730f09" providerId="ADAL" clId="{0A0D06F4-9705-4132-8407-1FB33393AC5F}" dt="2024-05-10T22:37:36.565" v="25" actId="2696"/>
        <pc:sldMkLst>
          <pc:docMk/>
          <pc:sldMk cId="4103768154" sldId="360"/>
        </pc:sldMkLst>
      </pc:sldChg>
      <pc:sldChg chg="del">
        <pc:chgData name="Dianne Crilley" userId="503768d6-e99b-4ebf-b1e5-834a12730f09" providerId="ADAL" clId="{0A0D06F4-9705-4132-8407-1FB33393AC5F}" dt="2024-05-10T22:37:44.035" v="26" actId="2696"/>
        <pc:sldMkLst>
          <pc:docMk/>
          <pc:sldMk cId="4115038473" sldId="361"/>
        </pc:sldMkLst>
      </pc:sldChg>
      <pc:sldChg chg="del">
        <pc:chgData name="Dianne Crilley" userId="503768d6-e99b-4ebf-b1e5-834a12730f09" providerId="ADAL" clId="{0A0D06F4-9705-4132-8407-1FB33393AC5F}" dt="2024-05-10T22:37:47.999" v="27" actId="2696"/>
        <pc:sldMkLst>
          <pc:docMk/>
          <pc:sldMk cId="3796215829" sldId="364"/>
        </pc:sldMkLst>
      </pc:sldChg>
      <pc:sldChg chg="add">
        <pc:chgData name="Dianne Crilley" userId="503768d6-e99b-4ebf-b1e5-834a12730f09" providerId="ADAL" clId="{0A0D06F4-9705-4132-8407-1FB33393AC5F}" dt="2024-05-10T22:35:19.144" v="1"/>
        <pc:sldMkLst>
          <pc:docMk/>
          <pc:sldMk cId="2209833619" sldId="366"/>
        </pc:sldMkLst>
      </pc:sldChg>
      <pc:sldChg chg="add">
        <pc:chgData name="Dianne Crilley" userId="503768d6-e99b-4ebf-b1e5-834a12730f09" providerId="ADAL" clId="{0A0D06F4-9705-4132-8407-1FB33393AC5F}" dt="2024-05-10T22:35:22.524" v="3"/>
        <pc:sldMkLst>
          <pc:docMk/>
          <pc:sldMk cId="3064362617" sldId="367"/>
        </pc:sldMkLst>
      </pc:sldChg>
      <pc:sldChg chg="add">
        <pc:chgData name="Dianne Crilley" userId="503768d6-e99b-4ebf-b1e5-834a12730f09" providerId="ADAL" clId="{0A0D06F4-9705-4132-8407-1FB33393AC5F}" dt="2024-05-10T22:35:28.263" v="5"/>
        <pc:sldMkLst>
          <pc:docMk/>
          <pc:sldMk cId="791290793" sldId="368"/>
        </pc:sldMkLst>
      </pc:sldChg>
      <pc:sldChg chg="add">
        <pc:chgData name="Dianne Crilley" userId="503768d6-e99b-4ebf-b1e5-834a12730f09" providerId="ADAL" clId="{0A0D06F4-9705-4132-8407-1FB33393AC5F}" dt="2024-05-10T22:35:32.524" v="7"/>
        <pc:sldMkLst>
          <pc:docMk/>
          <pc:sldMk cId="2685717673" sldId="369"/>
        </pc:sldMkLst>
      </pc:sldChg>
      <pc:sldChg chg="add">
        <pc:chgData name="Dianne Crilley" userId="503768d6-e99b-4ebf-b1e5-834a12730f09" providerId="ADAL" clId="{0A0D06F4-9705-4132-8407-1FB33393AC5F}" dt="2024-05-10T22:35:36.746" v="9"/>
        <pc:sldMkLst>
          <pc:docMk/>
          <pc:sldMk cId="2138299119" sldId="370"/>
        </pc:sldMkLst>
      </pc:sldChg>
      <pc:sldChg chg="add">
        <pc:chgData name="Dianne Crilley" userId="503768d6-e99b-4ebf-b1e5-834a12730f09" providerId="ADAL" clId="{0A0D06F4-9705-4132-8407-1FB33393AC5F}" dt="2024-05-10T22:35:41.883" v="11"/>
        <pc:sldMkLst>
          <pc:docMk/>
          <pc:sldMk cId="1516957714" sldId="371"/>
        </pc:sldMkLst>
      </pc:sldChg>
      <pc:sldChg chg="add ord">
        <pc:chgData name="Dianne Crilley" userId="503768d6-e99b-4ebf-b1e5-834a12730f09" providerId="ADAL" clId="{0A0D06F4-9705-4132-8407-1FB33393AC5F}" dt="2024-05-10T22:37:09.276" v="20"/>
        <pc:sldMkLst>
          <pc:docMk/>
          <pc:sldMk cId="3929538581" sldId="372"/>
        </pc:sldMkLst>
      </pc:sldChg>
      <pc:sldChg chg="add">
        <pc:chgData name="Dianne Crilley" userId="503768d6-e99b-4ebf-b1e5-834a12730f09" providerId="ADAL" clId="{0A0D06F4-9705-4132-8407-1FB33393AC5F}" dt="2024-05-10T22:35:52.247" v="15"/>
        <pc:sldMkLst>
          <pc:docMk/>
          <pc:sldMk cId="2732775766" sldId="373"/>
        </pc:sldMkLst>
      </pc:sldChg>
      <pc:sldChg chg="add del ord">
        <pc:chgData name="Dianne Crilley" userId="503768d6-e99b-4ebf-b1e5-834a12730f09" providerId="ADAL" clId="{0A0D06F4-9705-4132-8407-1FB33393AC5F}" dt="2024-05-10T23:00:47.982" v="32" actId="2696"/>
        <pc:sldMkLst>
          <pc:docMk/>
          <pc:sldMk cId="908788855" sldId="374"/>
        </pc:sldMkLst>
      </pc:sldChg>
      <pc:sldChg chg="add">
        <pc:chgData name="Dianne Crilley" userId="503768d6-e99b-4ebf-b1e5-834a12730f09" providerId="ADAL" clId="{0A0D06F4-9705-4132-8407-1FB33393AC5F}" dt="2024-05-10T23:04:22.267" v="61"/>
        <pc:sldMkLst>
          <pc:docMk/>
          <pc:sldMk cId="3138709852" sldId="374"/>
        </pc:sldMkLst>
      </pc:sldChg>
      <pc:sldChg chg="add">
        <pc:chgData name="Dianne Crilley" userId="503768d6-e99b-4ebf-b1e5-834a12730f09" providerId="ADAL" clId="{0A0D06F4-9705-4132-8407-1FB33393AC5F}" dt="2024-05-10T23:04:26.220" v="63"/>
        <pc:sldMkLst>
          <pc:docMk/>
          <pc:sldMk cId="406128228" sldId="375"/>
        </pc:sldMkLst>
      </pc:sldChg>
      <pc:sldChg chg="add">
        <pc:chgData name="Dianne Crilley" userId="503768d6-e99b-4ebf-b1e5-834a12730f09" providerId="ADAL" clId="{0A0D06F4-9705-4132-8407-1FB33393AC5F}" dt="2024-05-10T23:04:34.009" v="65"/>
        <pc:sldMkLst>
          <pc:docMk/>
          <pc:sldMk cId="1131408284" sldId="376"/>
        </pc:sldMkLst>
      </pc:sldChg>
      <pc:sldChg chg="add">
        <pc:chgData name="Dianne Crilley" userId="503768d6-e99b-4ebf-b1e5-834a12730f09" providerId="ADAL" clId="{0A0D06F4-9705-4132-8407-1FB33393AC5F}" dt="2024-05-10T23:04:38.944" v="67"/>
        <pc:sldMkLst>
          <pc:docMk/>
          <pc:sldMk cId="2637950884" sldId="377"/>
        </pc:sldMkLst>
      </pc:sldChg>
      <pc:sldChg chg="add">
        <pc:chgData name="Dianne Crilley" userId="503768d6-e99b-4ebf-b1e5-834a12730f09" providerId="ADAL" clId="{0A0D06F4-9705-4132-8407-1FB33393AC5F}" dt="2024-05-10T23:04:45.251" v="69"/>
        <pc:sldMkLst>
          <pc:docMk/>
          <pc:sldMk cId="2608675189" sldId="378"/>
        </pc:sldMkLst>
      </pc:sldChg>
      <pc:sldChg chg="add">
        <pc:chgData name="Dianne Crilley" userId="503768d6-e99b-4ebf-b1e5-834a12730f09" providerId="ADAL" clId="{0A0D06F4-9705-4132-8407-1FB33393AC5F}" dt="2024-05-10T23:04:54.687" v="71"/>
        <pc:sldMkLst>
          <pc:docMk/>
          <pc:sldMk cId="25305473" sldId="379"/>
        </pc:sldMkLst>
      </pc:sldChg>
      <pc:sldChg chg="add">
        <pc:chgData name="Dianne Crilley" userId="503768d6-e99b-4ebf-b1e5-834a12730f09" providerId="ADAL" clId="{0A0D06F4-9705-4132-8407-1FB33393AC5F}" dt="2024-05-10T23:04:57.829" v="73"/>
        <pc:sldMkLst>
          <pc:docMk/>
          <pc:sldMk cId="1975761592" sldId="380"/>
        </pc:sldMkLst>
      </pc:sldChg>
      <pc:sldChg chg="addSp delSp modSp add mod">
        <pc:chgData name="Dianne Crilley" userId="503768d6-e99b-4ebf-b1e5-834a12730f09" providerId="ADAL" clId="{0A0D06F4-9705-4132-8407-1FB33393AC5F}" dt="2024-05-12T13:11:21.977" v="325" actId="255"/>
        <pc:sldMkLst>
          <pc:docMk/>
          <pc:sldMk cId="1020191599" sldId="381"/>
        </pc:sldMkLst>
        <pc:spChg chg="mod">
          <ac:chgData name="Dianne Crilley" userId="503768d6-e99b-4ebf-b1e5-834a12730f09" providerId="ADAL" clId="{0A0D06F4-9705-4132-8407-1FB33393AC5F}" dt="2024-05-12T13:11:21.977" v="325" actId="255"/>
          <ac:spMkLst>
            <pc:docMk/>
            <pc:sldMk cId="1020191599" sldId="381"/>
            <ac:spMk id="5" creationId="{0BFB8AB1-580C-B071-5C16-FE89F9D5C9E0}"/>
          </ac:spMkLst>
        </pc:spChg>
        <pc:picChg chg="add mod">
          <ac:chgData name="Dianne Crilley" userId="503768d6-e99b-4ebf-b1e5-834a12730f09" providerId="ADAL" clId="{0A0D06F4-9705-4132-8407-1FB33393AC5F}" dt="2024-05-10T23:27:16.865" v="215" actId="1076"/>
          <ac:picMkLst>
            <pc:docMk/>
            <pc:sldMk cId="1020191599" sldId="381"/>
            <ac:picMk id="3" creationId="{B016CC0C-2754-45F4-15F5-41977E9C9569}"/>
          </ac:picMkLst>
        </pc:picChg>
        <pc:picChg chg="del">
          <ac:chgData name="Dianne Crilley" userId="503768d6-e99b-4ebf-b1e5-834a12730f09" providerId="ADAL" clId="{0A0D06F4-9705-4132-8407-1FB33393AC5F}" dt="2024-05-10T23:12:14.508" v="138" actId="478"/>
          <ac:picMkLst>
            <pc:docMk/>
            <pc:sldMk cId="1020191599" sldId="381"/>
            <ac:picMk id="6" creationId="{737A5F4D-FAF4-A3B9-7364-35F41EECD866}"/>
          </ac:picMkLst>
        </pc:picChg>
      </pc:sldChg>
      <pc:sldChg chg="add">
        <pc:chgData name="Dianne Crilley" userId="503768d6-e99b-4ebf-b1e5-834a12730f09" providerId="ADAL" clId="{0A0D06F4-9705-4132-8407-1FB33393AC5F}" dt="2024-05-12T12:45:32.318" v="232"/>
        <pc:sldMkLst>
          <pc:docMk/>
          <pc:sldMk cId="1299173383" sldId="382"/>
        </pc:sldMkLst>
      </pc:sldChg>
      <pc:sldChg chg="add">
        <pc:chgData name="Dianne Crilley" userId="503768d6-e99b-4ebf-b1e5-834a12730f09" providerId="ADAL" clId="{0A0D06F4-9705-4132-8407-1FB33393AC5F}" dt="2024-05-12T12:45:37.528" v="234"/>
        <pc:sldMkLst>
          <pc:docMk/>
          <pc:sldMk cId="1125451107" sldId="383"/>
        </pc:sldMkLst>
      </pc:sldChg>
      <pc:sldChg chg="add">
        <pc:chgData name="Dianne Crilley" userId="503768d6-e99b-4ebf-b1e5-834a12730f09" providerId="ADAL" clId="{0A0D06F4-9705-4132-8407-1FB33393AC5F}" dt="2024-05-12T12:45:42.416" v="236"/>
        <pc:sldMkLst>
          <pc:docMk/>
          <pc:sldMk cId="3403210200" sldId="384"/>
        </pc:sldMkLst>
      </pc:sldChg>
      <pc:sldChg chg="add">
        <pc:chgData name="Dianne Crilley" userId="503768d6-e99b-4ebf-b1e5-834a12730f09" providerId="ADAL" clId="{0A0D06F4-9705-4132-8407-1FB33393AC5F}" dt="2024-05-12T12:45:49.185" v="238"/>
        <pc:sldMkLst>
          <pc:docMk/>
          <pc:sldMk cId="3851024111" sldId="385"/>
        </pc:sldMkLst>
      </pc:sldChg>
      <pc:sldChg chg="add">
        <pc:chgData name="Dianne Crilley" userId="503768d6-e99b-4ebf-b1e5-834a12730f09" providerId="ADAL" clId="{0A0D06F4-9705-4132-8407-1FB33393AC5F}" dt="2024-05-12T12:45:51.504" v="240"/>
        <pc:sldMkLst>
          <pc:docMk/>
          <pc:sldMk cId="2949514132" sldId="386"/>
        </pc:sldMkLst>
      </pc:sldChg>
      <pc:sldChg chg="modSp add mod">
        <pc:chgData name="Dianne Crilley" userId="503768d6-e99b-4ebf-b1e5-834a12730f09" providerId="ADAL" clId="{0A0D06F4-9705-4132-8407-1FB33393AC5F}" dt="2024-05-14T17:55:52.859" v="411" actId="20577"/>
        <pc:sldMkLst>
          <pc:docMk/>
          <pc:sldMk cId="1888568723" sldId="387"/>
        </pc:sldMkLst>
        <pc:spChg chg="mod">
          <ac:chgData name="Dianne Crilley" userId="503768d6-e99b-4ebf-b1e5-834a12730f09" providerId="ADAL" clId="{0A0D06F4-9705-4132-8407-1FB33393AC5F}" dt="2024-05-14T17:55:52.859" v="411" actId="20577"/>
          <ac:spMkLst>
            <pc:docMk/>
            <pc:sldMk cId="1888568723" sldId="387"/>
            <ac:spMk id="3" creationId="{09227B3F-A207-DF16-9C97-1E090458750D}"/>
          </ac:spMkLst>
        </pc:spChg>
      </pc:sldChg>
      <pc:sldChg chg="add">
        <pc:chgData name="Dianne Crilley" userId="503768d6-e99b-4ebf-b1e5-834a12730f09" providerId="ADAL" clId="{0A0D06F4-9705-4132-8407-1FB33393AC5F}" dt="2024-05-12T12:46:02.979" v="244"/>
        <pc:sldMkLst>
          <pc:docMk/>
          <pc:sldMk cId="3972420646" sldId="388"/>
        </pc:sldMkLst>
      </pc:sldChg>
      <pc:sldChg chg="add">
        <pc:chgData name="Dianne Crilley" userId="503768d6-e99b-4ebf-b1e5-834a12730f09" providerId="ADAL" clId="{0A0D06F4-9705-4132-8407-1FB33393AC5F}" dt="2024-05-12T12:46:08.254" v="246"/>
        <pc:sldMkLst>
          <pc:docMk/>
          <pc:sldMk cId="4257587422" sldId="389"/>
        </pc:sldMkLst>
      </pc:sldChg>
      <pc:sldChg chg="add">
        <pc:chgData name="Dianne Crilley" userId="503768d6-e99b-4ebf-b1e5-834a12730f09" providerId="ADAL" clId="{0A0D06F4-9705-4132-8407-1FB33393AC5F}" dt="2024-05-12T12:46:13.658" v="248"/>
        <pc:sldMkLst>
          <pc:docMk/>
          <pc:sldMk cId="2823860627" sldId="390"/>
        </pc:sldMkLst>
      </pc:sldChg>
      <pc:sldChg chg="add">
        <pc:chgData name="Dianne Crilley" userId="503768d6-e99b-4ebf-b1e5-834a12730f09" providerId="ADAL" clId="{0A0D06F4-9705-4132-8407-1FB33393AC5F}" dt="2024-05-12T12:46:18.288" v="250"/>
        <pc:sldMkLst>
          <pc:docMk/>
          <pc:sldMk cId="788181311" sldId="391"/>
        </pc:sldMkLst>
      </pc:sldChg>
      <pc:sldChg chg="add">
        <pc:chgData name="Dianne Crilley" userId="503768d6-e99b-4ebf-b1e5-834a12730f09" providerId="ADAL" clId="{0A0D06F4-9705-4132-8407-1FB33393AC5F}" dt="2024-05-12T12:46:22.792" v="252"/>
        <pc:sldMkLst>
          <pc:docMk/>
          <pc:sldMk cId="731172746" sldId="392"/>
        </pc:sldMkLst>
      </pc:sldChg>
      <pc:sldChg chg="add">
        <pc:chgData name="Dianne Crilley" userId="503768d6-e99b-4ebf-b1e5-834a12730f09" providerId="ADAL" clId="{0A0D06F4-9705-4132-8407-1FB33393AC5F}" dt="2024-05-12T12:46:27.960" v="254"/>
        <pc:sldMkLst>
          <pc:docMk/>
          <pc:sldMk cId="3246066466" sldId="393"/>
        </pc:sldMkLst>
      </pc:sldChg>
      <pc:sldChg chg="add">
        <pc:chgData name="Dianne Crilley" userId="503768d6-e99b-4ebf-b1e5-834a12730f09" providerId="ADAL" clId="{0A0D06F4-9705-4132-8407-1FB33393AC5F}" dt="2024-05-12T12:46:54.378" v="256"/>
        <pc:sldMkLst>
          <pc:docMk/>
          <pc:sldMk cId="3641517688" sldId="394"/>
        </pc:sldMkLst>
      </pc:sldChg>
      <pc:sldChg chg="add">
        <pc:chgData name="Dianne Crilley" userId="503768d6-e99b-4ebf-b1e5-834a12730f09" providerId="ADAL" clId="{0A0D06F4-9705-4132-8407-1FB33393AC5F}" dt="2024-05-12T12:46:59.318" v="258"/>
        <pc:sldMkLst>
          <pc:docMk/>
          <pc:sldMk cId="2473025328" sldId="395"/>
        </pc:sldMkLst>
      </pc:sldChg>
      <pc:sldChg chg="add">
        <pc:chgData name="Dianne Crilley" userId="503768d6-e99b-4ebf-b1e5-834a12730f09" providerId="ADAL" clId="{0A0D06F4-9705-4132-8407-1FB33393AC5F}" dt="2024-05-12T12:47:17.256" v="260"/>
        <pc:sldMkLst>
          <pc:docMk/>
          <pc:sldMk cId="240658131" sldId="396"/>
        </pc:sldMkLst>
      </pc:sldChg>
      <pc:sldChg chg="add">
        <pc:chgData name="Dianne Crilley" userId="503768d6-e99b-4ebf-b1e5-834a12730f09" providerId="ADAL" clId="{0A0D06F4-9705-4132-8407-1FB33393AC5F}" dt="2024-05-12T12:47:35.731" v="262"/>
        <pc:sldMkLst>
          <pc:docMk/>
          <pc:sldMk cId="1352777234" sldId="397"/>
        </pc:sldMkLst>
      </pc:sldChg>
      <pc:sldChg chg="add">
        <pc:chgData name="Dianne Crilley" userId="503768d6-e99b-4ebf-b1e5-834a12730f09" providerId="ADAL" clId="{0A0D06F4-9705-4132-8407-1FB33393AC5F}" dt="2024-05-12T12:47:40.144" v="264"/>
        <pc:sldMkLst>
          <pc:docMk/>
          <pc:sldMk cId="1334556506" sldId="398"/>
        </pc:sldMkLst>
      </pc:sldChg>
      <pc:sldChg chg="add">
        <pc:chgData name="Dianne Crilley" userId="503768d6-e99b-4ebf-b1e5-834a12730f09" providerId="ADAL" clId="{0A0D06F4-9705-4132-8407-1FB33393AC5F}" dt="2024-05-12T12:53:41.968" v="267"/>
        <pc:sldMkLst>
          <pc:docMk/>
          <pc:sldMk cId="3015502060" sldId="399"/>
        </pc:sldMkLst>
      </pc:sldChg>
      <pc:sldChg chg="add">
        <pc:chgData name="Dianne Crilley" userId="503768d6-e99b-4ebf-b1e5-834a12730f09" providerId="ADAL" clId="{0A0D06F4-9705-4132-8407-1FB33393AC5F}" dt="2024-05-12T12:53:48.675" v="269"/>
        <pc:sldMkLst>
          <pc:docMk/>
          <pc:sldMk cId="741233258" sldId="400"/>
        </pc:sldMkLst>
      </pc:sldChg>
      <pc:sldChg chg="add">
        <pc:chgData name="Dianne Crilley" userId="503768d6-e99b-4ebf-b1e5-834a12730f09" providerId="ADAL" clId="{0A0D06F4-9705-4132-8407-1FB33393AC5F}" dt="2024-05-12T12:53:57.086" v="271"/>
        <pc:sldMkLst>
          <pc:docMk/>
          <pc:sldMk cId="4171530685" sldId="401"/>
        </pc:sldMkLst>
      </pc:sldChg>
      <pc:sldChg chg="add">
        <pc:chgData name="Dianne Crilley" userId="503768d6-e99b-4ebf-b1e5-834a12730f09" providerId="ADAL" clId="{0A0D06F4-9705-4132-8407-1FB33393AC5F}" dt="2024-05-12T12:54:01.502" v="273"/>
        <pc:sldMkLst>
          <pc:docMk/>
          <pc:sldMk cId="440759636" sldId="402"/>
        </pc:sldMkLst>
      </pc:sldChg>
      <pc:sldChg chg="add">
        <pc:chgData name="Dianne Crilley" userId="503768d6-e99b-4ebf-b1e5-834a12730f09" providerId="ADAL" clId="{0A0D06F4-9705-4132-8407-1FB33393AC5F}" dt="2024-05-12T12:54:05.844" v="275"/>
        <pc:sldMkLst>
          <pc:docMk/>
          <pc:sldMk cId="4062169820" sldId="403"/>
        </pc:sldMkLst>
      </pc:sldChg>
      <pc:sldChg chg="add del">
        <pc:chgData name="Dianne Crilley" userId="503768d6-e99b-4ebf-b1e5-834a12730f09" providerId="ADAL" clId="{0A0D06F4-9705-4132-8407-1FB33393AC5F}" dt="2024-05-13T19:27:05.485" v="337" actId="2696"/>
        <pc:sldMkLst>
          <pc:docMk/>
          <pc:sldMk cId="4261921192" sldId="404"/>
        </pc:sldMkLst>
      </pc:sldChg>
      <pc:sldChg chg="add del">
        <pc:chgData name="Dianne Crilley" userId="503768d6-e99b-4ebf-b1e5-834a12730f09" providerId="ADAL" clId="{0A0D06F4-9705-4132-8407-1FB33393AC5F}" dt="2024-05-13T19:27:50.790" v="340" actId="2696"/>
        <pc:sldMkLst>
          <pc:docMk/>
          <pc:sldMk cId="893653316" sldId="405"/>
        </pc:sldMkLst>
      </pc:sldChg>
      <pc:sldChg chg="add del">
        <pc:chgData name="Dianne Crilley" userId="503768d6-e99b-4ebf-b1e5-834a12730f09" providerId="ADAL" clId="{0A0D06F4-9705-4132-8407-1FB33393AC5F}" dt="2024-05-13T19:27:56.520" v="341" actId="2696"/>
        <pc:sldMkLst>
          <pc:docMk/>
          <pc:sldMk cId="772486048" sldId="406"/>
        </pc:sldMkLst>
      </pc:sldChg>
      <pc:sldChg chg="add del">
        <pc:chgData name="Dianne Crilley" userId="503768d6-e99b-4ebf-b1e5-834a12730f09" providerId="ADAL" clId="{0A0D06F4-9705-4132-8407-1FB33393AC5F}" dt="2024-05-13T19:28:03.118" v="342" actId="2696"/>
        <pc:sldMkLst>
          <pc:docMk/>
          <pc:sldMk cId="1489245097" sldId="407"/>
        </pc:sldMkLst>
      </pc:sldChg>
      <pc:sldChg chg="add del">
        <pc:chgData name="Dianne Crilley" userId="503768d6-e99b-4ebf-b1e5-834a12730f09" providerId="ADAL" clId="{0A0D06F4-9705-4132-8407-1FB33393AC5F}" dt="2024-05-13T19:28:07.737" v="343" actId="2696"/>
        <pc:sldMkLst>
          <pc:docMk/>
          <pc:sldMk cId="3766895076" sldId="408"/>
        </pc:sldMkLst>
      </pc:sldChg>
      <pc:sldChg chg="add del">
        <pc:chgData name="Dianne Crilley" userId="503768d6-e99b-4ebf-b1e5-834a12730f09" providerId="ADAL" clId="{0A0D06F4-9705-4132-8407-1FB33393AC5F}" dt="2024-05-13T19:28:12.616" v="344" actId="2696"/>
        <pc:sldMkLst>
          <pc:docMk/>
          <pc:sldMk cId="2285765221" sldId="409"/>
        </pc:sldMkLst>
      </pc:sldChg>
      <pc:sldChg chg="add del">
        <pc:chgData name="Dianne Crilley" userId="503768d6-e99b-4ebf-b1e5-834a12730f09" providerId="ADAL" clId="{0A0D06F4-9705-4132-8407-1FB33393AC5F}" dt="2024-05-13T19:28:18.332" v="345" actId="2696"/>
        <pc:sldMkLst>
          <pc:docMk/>
          <pc:sldMk cId="3430091070" sldId="410"/>
        </pc:sldMkLst>
      </pc:sldChg>
      <pc:sldChg chg="add del">
        <pc:chgData name="Dianne Crilley" userId="503768d6-e99b-4ebf-b1e5-834a12730f09" providerId="ADAL" clId="{0A0D06F4-9705-4132-8407-1FB33393AC5F}" dt="2024-05-13T19:28:23.281" v="346" actId="2696"/>
        <pc:sldMkLst>
          <pc:docMk/>
          <pc:sldMk cId="594574590" sldId="411"/>
        </pc:sldMkLst>
      </pc:sldChg>
      <pc:sldChg chg="add del">
        <pc:chgData name="Dianne Crilley" userId="503768d6-e99b-4ebf-b1e5-834a12730f09" providerId="ADAL" clId="{0A0D06F4-9705-4132-8407-1FB33393AC5F}" dt="2024-05-13T19:28:26.956" v="347" actId="2696"/>
        <pc:sldMkLst>
          <pc:docMk/>
          <pc:sldMk cId="2938713339" sldId="412"/>
        </pc:sldMkLst>
      </pc:sldChg>
      <pc:sldChg chg="add del">
        <pc:chgData name="Dianne Crilley" userId="503768d6-e99b-4ebf-b1e5-834a12730f09" providerId="ADAL" clId="{0A0D06F4-9705-4132-8407-1FB33393AC5F}" dt="2024-05-13T19:28:30.227" v="348" actId="2696"/>
        <pc:sldMkLst>
          <pc:docMk/>
          <pc:sldMk cId="4252845731" sldId="413"/>
        </pc:sldMkLst>
      </pc:sldChg>
      <pc:sldChg chg="add del">
        <pc:chgData name="Dianne Crilley" userId="503768d6-e99b-4ebf-b1e5-834a12730f09" providerId="ADAL" clId="{0A0D06F4-9705-4132-8407-1FB33393AC5F}" dt="2024-05-13T19:28:33.569" v="349" actId="2696"/>
        <pc:sldMkLst>
          <pc:docMk/>
          <pc:sldMk cId="4035002367" sldId="414"/>
        </pc:sldMkLst>
      </pc:sldChg>
      <pc:sldChg chg="add del">
        <pc:chgData name="Dianne Crilley" userId="503768d6-e99b-4ebf-b1e5-834a12730f09" providerId="ADAL" clId="{0A0D06F4-9705-4132-8407-1FB33393AC5F}" dt="2024-05-13T19:28:37.260" v="350" actId="2696"/>
        <pc:sldMkLst>
          <pc:docMk/>
          <pc:sldMk cId="2708885156" sldId="415"/>
        </pc:sldMkLst>
      </pc:sldChg>
      <pc:sldChg chg="add del">
        <pc:chgData name="Dianne Crilley" userId="503768d6-e99b-4ebf-b1e5-834a12730f09" providerId="ADAL" clId="{0A0D06F4-9705-4132-8407-1FB33393AC5F}" dt="2024-05-13T19:28:41.188" v="351" actId="2696"/>
        <pc:sldMkLst>
          <pc:docMk/>
          <pc:sldMk cId="139745368" sldId="416"/>
        </pc:sldMkLst>
      </pc:sldChg>
      <pc:sldChg chg="add del">
        <pc:chgData name="Dianne Crilley" userId="503768d6-e99b-4ebf-b1e5-834a12730f09" providerId="ADAL" clId="{0A0D06F4-9705-4132-8407-1FB33393AC5F}" dt="2024-05-13T19:28:45.178" v="352" actId="2696"/>
        <pc:sldMkLst>
          <pc:docMk/>
          <pc:sldMk cId="1261881122" sldId="417"/>
        </pc:sldMkLst>
      </pc:sldChg>
      <pc:sldChg chg="add del">
        <pc:chgData name="Dianne Crilley" userId="503768d6-e99b-4ebf-b1e5-834a12730f09" providerId="ADAL" clId="{0A0D06F4-9705-4132-8407-1FB33393AC5F}" dt="2024-05-13T19:28:49.927" v="353" actId="2696"/>
        <pc:sldMkLst>
          <pc:docMk/>
          <pc:sldMk cId="3927346602" sldId="418"/>
        </pc:sldMkLst>
      </pc:sldChg>
      <pc:sldChg chg="add del">
        <pc:chgData name="Dianne Crilley" userId="503768d6-e99b-4ebf-b1e5-834a12730f09" providerId="ADAL" clId="{0A0D06F4-9705-4132-8407-1FB33393AC5F}" dt="2024-05-13T19:28:53.632" v="354" actId="2696"/>
        <pc:sldMkLst>
          <pc:docMk/>
          <pc:sldMk cId="1530701823" sldId="419"/>
        </pc:sldMkLst>
      </pc:sldChg>
      <pc:sldChg chg="add del">
        <pc:chgData name="Dianne Crilley" userId="503768d6-e99b-4ebf-b1e5-834a12730f09" providerId="ADAL" clId="{0A0D06F4-9705-4132-8407-1FB33393AC5F}" dt="2024-05-13T19:31:10.332" v="395" actId="2696"/>
        <pc:sldMkLst>
          <pc:docMk/>
          <pc:sldMk cId="1149178796" sldId="420"/>
        </pc:sldMkLst>
      </pc:sldChg>
      <pc:sldChg chg="add">
        <pc:chgData name="Dianne Crilley" userId="503768d6-e99b-4ebf-b1e5-834a12730f09" providerId="ADAL" clId="{0A0D06F4-9705-4132-8407-1FB33393AC5F}" dt="2024-05-13T17:02:58.820" v="336"/>
        <pc:sldMkLst>
          <pc:docMk/>
          <pc:sldMk cId="697671255" sldId="421"/>
        </pc:sldMkLst>
      </pc:sldChg>
      <pc:sldChg chg="add">
        <pc:chgData name="Dianne Crilley" userId="503768d6-e99b-4ebf-b1e5-834a12730f09" providerId="ADAL" clId="{0A0D06F4-9705-4132-8407-1FB33393AC5F}" dt="2024-05-13T19:27:23.353" v="339"/>
        <pc:sldMkLst>
          <pc:docMk/>
          <pc:sldMk cId="527168051" sldId="422"/>
        </pc:sldMkLst>
      </pc:sldChg>
      <pc:sldChg chg="add">
        <pc:chgData name="Dianne Crilley" userId="503768d6-e99b-4ebf-b1e5-834a12730f09" providerId="ADAL" clId="{0A0D06F4-9705-4132-8407-1FB33393AC5F}" dt="2024-05-13T19:29:15.394" v="356"/>
        <pc:sldMkLst>
          <pc:docMk/>
          <pc:sldMk cId="893653316" sldId="423"/>
        </pc:sldMkLst>
      </pc:sldChg>
      <pc:sldChg chg="add">
        <pc:chgData name="Dianne Crilley" userId="503768d6-e99b-4ebf-b1e5-834a12730f09" providerId="ADAL" clId="{0A0D06F4-9705-4132-8407-1FB33393AC5F}" dt="2024-05-13T19:29:25.389" v="358"/>
        <pc:sldMkLst>
          <pc:docMk/>
          <pc:sldMk cId="772486048" sldId="424"/>
        </pc:sldMkLst>
      </pc:sldChg>
      <pc:sldChg chg="add">
        <pc:chgData name="Dianne Crilley" userId="503768d6-e99b-4ebf-b1e5-834a12730f09" providerId="ADAL" clId="{0A0D06F4-9705-4132-8407-1FB33393AC5F}" dt="2024-05-13T19:29:30.933" v="360"/>
        <pc:sldMkLst>
          <pc:docMk/>
          <pc:sldMk cId="1489245097" sldId="425"/>
        </pc:sldMkLst>
      </pc:sldChg>
      <pc:sldChg chg="add">
        <pc:chgData name="Dianne Crilley" userId="503768d6-e99b-4ebf-b1e5-834a12730f09" providerId="ADAL" clId="{0A0D06F4-9705-4132-8407-1FB33393AC5F}" dt="2024-05-13T19:29:36.257" v="362"/>
        <pc:sldMkLst>
          <pc:docMk/>
          <pc:sldMk cId="3766895076" sldId="426"/>
        </pc:sldMkLst>
      </pc:sldChg>
      <pc:sldChg chg="add">
        <pc:chgData name="Dianne Crilley" userId="503768d6-e99b-4ebf-b1e5-834a12730f09" providerId="ADAL" clId="{0A0D06F4-9705-4132-8407-1FB33393AC5F}" dt="2024-05-13T19:29:41.031" v="364"/>
        <pc:sldMkLst>
          <pc:docMk/>
          <pc:sldMk cId="2285765221" sldId="427"/>
        </pc:sldMkLst>
      </pc:sldChg>
      <pc:sldChg chg="add">
        <pc:chgData name="Dianne Crilley" userId="503768d6-e99b-4ebf-b1e5-834a12730f09" providerId="ADAL" clId="{0A0D06F4-9705-4132-8407-1FB33393AC5F}" dt="2024-05-13T19:29:44.930" v="366"/>
        <pc:sldMkLst>
          <pc:docMk/>
          <pc:sldMk cId="3430091070" sldId="428"/>
        </pc:sldMkLst>
      </pc:sldChg>
      <pc:sldChg chg="add">
        <pc:chgData name="Dianne Crilley" userId="503768d6-e99b-4ebf-b1e5-834a12730f09" providerId="ADAL" clId="{0A0D06F4-9705-4132-8407-1FB33393AC5F}" dt="2024-05-13T19:29:49.224" v="368"/>
        <pc:sldMkLst>
          <pc:docMk/>
          <pc:sldMk cId="594574590" sldId="429"/>
        </pc:sldMkLst>
      </pc:sldChg>
      <pc:sldChg chg="add">
        <pc:chgData name="Dianne Crilley" userId="503768d6-e99b-4ebf-b1e5-834a12730f09" providerId="ADAL" clId="{0A0D06F4-9705-4132-8407-1FB33393AC5F}" dt="2024-05-13T19:29:53.072" v="370"/>
        <pc:sldMkLst>
          <pc:docMk/>
          <pc:sldMk cId="2975140232" sldId="430"/>
        </pc:sldMkLst>
      </pc:sldChg>
      <pc:sldChg chg="add">
        <pc:chgData name="Dianne Crilley" userId="503768d6-e99b-4ebf-b1e5-834a12730f09" providerId="ADAL" clId="{0A0D06F4-9705-4132-8407-1FB33393AC5F}" dt="2024-05-13T19:29:57.373" v="372"/>
        <pc:sldMkLst>
          <pc:docMk/>
          <pc:sldMk cId="4252845731" sldId="431"/>
        </pc:sldMkLst>
      </pc:sldChg>
      <pc:sldChg chg="add">
        <pc:chgData name="Dianne Crilley" userId="503768d6-e99b-4ebf-b1e5-834a12730f09" providerId="ADAL" clId="{0A0D06F4-9705-4132-8407-1FB33393AC5F}" dt="2024-05-13T19:30:02.225" v="374"/>
        <pc:sldMkLst>
          <pc:docMk/>
          <pc:sldMk cId="4035002367" sldId="432"/>
        </pc:sldMkLst>
      </pc:sldChg>
      <pc:sldChg chg="add">
        <pc:chgData name="Dianne Crilley" userId="503768d6-e99b-4ebf-b1e5-834a12730f09" providerId="ADAL" clId="{0A0D06F4-9705-4132-8407-1FB33393AC5F}" dt="2024-05-13T19:30:05.976" v="376"/>
        <pc:sldMkLst>
          <pc:docMk/>
          <pc:sldMk cId="2708885156" sldId="433"/>
        </pc:sldMkLst>
      </pc:sldChg>
      <pc:sldChg chg="add">
        <pc:chgData name="Dianne Crilley" userId="503768d6-e99b-4ebf-b1e5-834a12730f09" providerId="ADAL" clId="{0A0D06F4-9705-4132-8407-1FB33393AC5F}" dt="2024-05-13T19:30:10.951" v="378"/>
        <pc:sldMkLst>
          <pc:docMk/>
          <pc:sldMk cId="139745368" sldId="434"/>
        </pc:sldMkLst>
      </pc:sldChg>
      <pc:sldChg chg="add">
        <pc:chgData name="Dianne Crilley" userId="503768d6-e99b-4ebf-b1e5-834a12730f09" providerId="ADAL" clId="{0A0D06F4-9705-4132-8407-1FB33393AC5F}" dt="2024-05-13T19:30:14.986" v="380"/>
        <pc:sldMkLst>
          <pc:docMk/>
          <pc:sldMk cId="1261881122" sldId="435"/>
        </pc:sldMkLst>
      </pc:sldChg>
      <pc:sldChg chg="add">
        <pc:chgData name="Dianne Crilley" userId="503768d6-e99b-4ebf-b1e5-834a12730f09" providerId="ADAL" clId="{0A0D06F4-9705-4132-8407-1FB33393AC5F}" dt="2024-05-13T19:30:19.099" v="382"/>
        <pc:sldMkLst>
          <pc:docMk/>
          <pc:sldMk cId="3927346602" sldId="436"/>
        </pc:sldMkLst>
      </pc:sldChg>
      <pc:sldChg chg="add">
        <pc:chgData name="Dianne Crilley" userId="503768d6-e99b-4ebf-b1e5-834a12730f09" providerId="ADAL" clId="{0A0D06F4-9705-4132-8407-1FB33393AC5F}" dt="2024-05-13T19:30:23.033" v="384"/>
        <pc:sldMkLst>
          <pc:docMk/>
          <pc:sldMk cId="1530701823" sldId="437"/>
        </pc:sldMkLst>
      </pc:sldChg>
      <pc:sldChg chg="add">
        <pc:chgData name="Dianne Crilley" userId="503768d6-e99b-4ebf-b1e5-834a12730f09" providerId="ADAL" clId="{0A0D06F4-9705-4132-8407-1FB33393AC5F}" dt="2024-05-13T19:30:26.501" v="386"/>
        <pc:sldMkLst>
          <pc:docMk/>
          <pc:sldMk cId="3755553213" sldId="438"/>
        </pc:sldMkLst>
      </pc:sldChg>
      <pc:sldChg chg="add">
        <pc:chgData name="Dianne Crilley" userId="503768d6-e99b-4ebf-b1e5-834a12730f09" providerId="ADAL" clId="{0A0D06F4-9705-4132-8407-1FB33393AC5F}" dt="2024-05-13T19:30:30.575" v="388"/>
        <pc:sldMkLst>
          <pc:docMk/>
          <pc:sldMk cId="860335816" sldId="439"/>
        </pc:sldMkLst>
      </pc:sldChg>
      <pc:sldChg chg="add">
        <pc:chgData name="Dianne Crilley" userId="503768d6-e99b-4ebf-b1e5-834a12730f09" providerId="ADAL" clId="{0A0D06F4-9705-4132-8407-1FB33393AC5F}" dt="2024-05-13T19:30:34.254" v="390"/>
        <pc:sldMkLst>
          <pc:docMk/>
          <pc:sldMk cId="138677460" sldId="440"/>
        </pc:sldMkLst>
      </pc:sldChg>
      <pc:sldChg chg="add">
        <pc:chgData name="Dianne Crilley" userId="503768d6-e99b-4ebf-b1e5-834a12730f09" providerId="ADAL" clId="{0A0D06F4-9705-4132-8407-1FB33393AC5F}" dt="2024-05-13T19:30:38.676" v="392"/>
        <pc:sldMkLst>
          <pc:docMk/>
          <pc:sldMk cId="1191723096" sldId="441"/>
        </pc:sldMkLst>
      </pc:sldChg>
      <pc:sldChg chg="add">
        <pc:chgData name="Dianne Crilley" userId="503768d6-e99b-4ebf-b1e5-834a12730f09" providerId="ADAL" clId="{0A0D06F4-9705-4132-8407-1FB33393AC5F}" dt="2024-05-13T19:31:02.687" v="394"/>
        <pc:sldMkLst>
          <pc:docMk/>
          <pc:sldMk cId="2229093778" sldId="442"/>
        </pc:sldMkLst>
      </pc:sldChg>
      <pc:sldChg chg="add">
        <pc:chgData name="Dianne Crilley" userId="503768d6-e99b-4ebf-b1e5-834a12730f09" providerId="ADAL" clId="{0A0D06F4-9705-4132-8407-1FB33393AC5F}" dt="2024-05-13T20:19:19.684" v="397"/>
        <pc:sldMkLst>
          <pc:docMk/>
          <pc:sldMk cId="787765576" sldId="443"/>
        </pc:sldMkLst>
      </pc:sldChg>
      <pc:sldChg chg="add">
        <pc:chgData name="Dianne Crilley" userId="503768d6-e99b-4ebf-b1e5-834a12730f09" providerId="ADAL" clId="{0A0D06F4-9705-4132-8407-1FB33393AC5F}" dt="2024-05-13T20:20:35.532" v="400"/>
        <pc:sldMkLst>
          <pc:docMk/>
          <pc:sldMk cId="1376797586" sldId="444"/>
        </pc:sldMkLst>
      </pc:sldChg>
      <pc:sldChg chg="add">
        <pc:chgData name="Dianne Crilley" userId="503768d6-e99b-4ebf-b1e5-834a12730f09" providerId="ADAL" clId="{0A0D06F4-9705-4132-8407-1FB33393AC5F}" dt="2024-05-13T20:22:13.609" v="402"/>
        <pc:sldMkLst>
          <pc:docMk/>
          <pc:sldMk cId="466392539" sldId="445"/>
        </pc:sldMkLst>
      </pc:sldChg>
      <pc:sldChg chg="add">
        <pc:chgData name="Dianne Crilley" userId="503768d6-e99b-4ebf-b1e5-834a12730f09" providerId="ADAL" clId="{0A0D06F4-9705-4132-8407-1FB33393AC5F}" dt="2024-05-13T20:22:50.732" v="404"/>
        <pc:sldMkLst>
          <pc:docMk/>
          <pc:sldMk cId="477082495" sldId="446"/>
        </pc:sldMkLst>
      </pc:sldChg>
      <pc:sldMasterChg chg="add addSldLayout">
        <pc:chgData name="Dianne Crilley" userId="503768d6-e99b-4ebf-b1e5-834a12730f09" providerId="ADAL" clId="{0A0D06F4-9705-4132-8407-1FB33393AC5F}" dt="2024-05-13T17:02:58.819" v="335" actId="27028"/>
        <pc:sldMasterMkLst>
          <pc:docMk/>
          <pc:sldMasterMk cId="2018278064" sldId="2147483712"/>
        </pc:sldMasterMkLst>
        <pc:sldLayoutChg chg="add">
          <pc:chgData name="Dianne Crilley" userId="503768d6-e99b-4ebf-b1e5-834a12730f09" providerId="ADAL" clId="{0A0D06F4-9705-4132-8407-1FB33393AC5F}" dt="2024-05-13T17:02:58.819" v="335" actId="27028"/>
          <pc:sldLayoutMkLst>
            <pc:docMk/>
            <pc:sldMasterMk cId="2018278064" sldId="2147483712"/>
            <pc:sldLayoutMk cId="2120062010" sldId="214748370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EABED-AFC0-4694-A50E-79DE3BB1FCBA}"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D48B35DF-9B5E-4475-9224-64C7FA07C285}">
      <dgm:prSet phldrT="[Text]"/>
      <dgm:spPr/>
      <dgm:t>
        <a:bodyPr/>
        <a:lstStyle/>
        <a:p>
          <a:r>
            <a:rPr lang="en-US" dirty="0"/>
            <a:t>Board of Trustees</a:t>
          </a:r>
        </a:p>
      </dgm:t>
    </dgm:pt>
    <dgm:pt modelId="{7D22A55F-A516-44CC-A071-860EFEFFEDB6}" type="parTrans" cxnId="{8856B826-5410-4B59-88F3-E0462135D749}">
      <dgm:prSet/>
      <dgm:spPr/>
      <dgm:t>
        <a:bodyPr/>
        <a:lstStyle/>
        <a:p>
          <a:endParaRPr lang="en-US"/>
        </a:p>
      </dgm:t>
    </dgm:pt>
    <dgm:pt modelId="{78C57656-A531-4E91-BCCB-28B691286BDA}" type="sibTrans" cxnId="{8856B826-5410-4B59-88F3-E0462135D749}">
      <dgm:prSet/>
      <dgm:spPr/>
      <dgm:t>
        <a:bodyPr/>
        <a:lstStyle/>
        <a:p>
          <a:endParaRPr lang="en-US"/>
        </a:p>
      </dgm:t>
    </dgm:pt>
    <dgm:pt modelId="{C25F6041-352E-4E64-BFAE-F3CAE62DBA76}">
      <dgm:prSet phldrT="[Text]"/>
      <dgm:spPr/>
      <dgm:t>
        <a:bodyPr/>
        <a:lstStyle/>
        <a:p>
          <a:r>
            <a:rPr lang="en-US" dirty="0"/>
            <a:t>House of Delegates</a:t>
          </a:r>
        </a:p>
      </dgm:t>
    </dgm:pt>
    <dgm:pt modelId="{DA3B58CE-7FDF-45BE-8808-88C5A0B91011}" type="parTrans" cxnId="{0ACF3F20-E3C5-4C1E-9CF8-CCA2288E66D9}">
      <dgm:prSet/>
      <dgm:spPr/>
      <dgm:t>
        <a:bodyPr/>
        <a:lstStyle/>
        <a:p>
          <a:endParaRPr lang="en-US"/>
        </a:p>
      </dgm:t>
    </dgm:pt>
    <dgm:pt modelId="{1B6C415C-F073-4745-9453-DAB99D1BEF7A}" type="sibTrans" cxnId="{0ACF3F20-E3C5-4C1E-9CF8-CCA2288E66D9}">
      <dgm:prSet/>
      <dgm:spPr/>
      <dgm:t>
        <a:bodyPr/>
        <a:lstStyle/>
        <a:p>
          <a:endParaRPr lang="en-US"/>
        </a:p>
      </dgm:t>
    </dgm:pt>
    <dgm:pt modelId="{9D29C2C5-1AB3-4C6C-8BC6-524B6547B5F5}">
      <dgm:prSet phldrT="[Text]"/>
      <dgm:spPr/>
      <dgm:t>
        <a:bodyPr/>
        <a:lstStyle/>
        <a:p>
          <a:r>
            <a:rPr lang="en-US" dirty="0"/>
            <a:t>Delegates-At-Large</a:t>
          </a:r>
        </a:p>
      </dgm:t>
    </dgm:pt>
    <dgm:pt modelId="{670BD09D-9201-40DD-9D0A-D7D7C815D797}" type="parTrans" cxnId="{A7D4038B-6D3A-42A0-9860-DBD7E22BDA70}">
      <dgm:prSet/>
      <dgm:spPr/>
      <dgm:t>
        <a:bodyPr/>
        <a:lstStyle/>
        <a:p>
          <a:endParaRPr lang="en-US"/>
        </a:p>
      </dgm:t>
    </dgm:pt>
    <dgm:pt modelId="{345983A2-8E84-43AC-8309-94CB7CA6C0E7}" type="sibTrans" cxnId="{A7D4038B-6D3A-42A0-9860-DBD7E22BDA70}">
      <dgm:prSet/>
      <dgm:spPr/>
      <dgm:t>
        <a:bodyPr/>
        <a:lstStyle/>
        <a:p>
          <a:endParaRPr lang="en-US"/>
        </a:p>
      </dgm:t>
    </dgm:pt>
    <dgm:pt modelId="{BCBE1809-0B64-4061-9094-AAFC51CF8EA1}">
      <dgm:prSet phldrT="[Text]"/>
      <dgm:spPr/>
      <dgm:t>
        <a:bodyPr/>
        <a:lstStyle/>
        <a:p>
          <a:r>
            <a:rPr lang="en-US" dirty="0"/>
            <a:t>Member Association Delegates</a:t>
          </a:r>
        </a:p>
      </dgm:t>
    </dgm:pt>
    <dgm:pt modelId="{11CD12FB-18CE-4111-920E-42AF9356F40B}" type="parTrans" cxnId="{21CE3CA1-66EA-47B3-8141-AFB8AD381507}">
      <dgm:prSet/>
      <dgm:spPr/>
      <dgm:t>
        <a:bodyPr/>
        <a:lstStyle/>
        <a:p>
          <a:endParaRPr lang="en-US"/>
        </a:p>
      </dgm:t>
    </dgm:pt>
    <dgm:pt modelId="{3DBE8429-07D2-42A2-8131-37141A338E80}" type="sibTrans" cxnId="{21CE3CA1-66EA-47B3-8141-AFB8AD381507}">
      <dgm:prSet/>
      <dgm:spPr/>
      <dgm:t>
        <a:bodyPr/>
        <a:lstStyle/>
        <a:p>
          <a:endParaRPr lang="en-US"/>
        </a:p>
      </dgm:t>
    </dgm:pt>
    <dgm:pt modelId="{E213FAFC-3288-4734-B9D8-C2F23C6FD9EF}">
      <dgm:prSet phldrT="[Text]"/>
      <dgm:spPr/>
      <dgm:t>
        <a:bodyPr/>
        <a:lstStyle/>
        <a:p>
          <a:r>
            <a:rPr lang="en-US" dirty="0"/>
            <a:t>Community Leadership Council</a:t>
          </a:r>
        </a:p>
      </dgm:t>
    </dgm:pt>
    <dgm:pt modelId="{02A0E5A1-1F9C-4CC9-872D-51B8F964A4C5}" type="parTrans" cxnId="{FAE35358-9C66-4818-BA06-64C7B710B0E4}">
      <dgm:prSet/>
      <dgm:spPr/>
      <dgm:t>
        <a:bodyPr/>
        <a:lstStyle/>
        <a:p>
          <a:endParaRPr lang="en-US"/>
        </a:p>
      </dgm:t>
    </dgm:pt>
    <dgm:pt modelId="{385BF3F6-EF4F-41D7-B26E-6D8D360A78BD}" type="sibTrans" cxnId="{FAE35358-9C66-4818-BA06-64C7B710B0E4}">
      <dgm:prSet/>
      <dgm:spPr/>
      <dgm:t>
        <a:bodyPr/>
        <a:lstStyle/>
        <a:p>
          <a:endParaRPr lang="en-US"/>
        </a:p>
      </dgm:t>
    </dgm:pt>
    <dgm:pt modelId="{82C80C0F-73D4-4BA7-9AEC-DC3997D2C150}">
      <dgm:prSet phldrT="[Text]"/>
      <dgm:spPr/>
      <dgm:t>
        <a:bodyPr/>
        <a:lstStyle/>
        <a:p>
          <a:r>
            <a:rPr lang="en-US" dirty="0"/>
            <a:t>CLC Directors</a:t>
          </a:r>
        </a:p>
      </dgm:t>
    </dgm:pt>
    <dgm:pt modelId="{A8A757C8-6CA3-4662-9792-FB16C153F070}" type="parTrans" cxnId="{04EACFEB-8776-4EBA-9426-82D08EAB280A}">
      <dgm:prSet/>
      <dgm:spPr/>
      <dgm:t>
        <a:bodyPr/>
        <a:lstStyle/>
        <a:p>
          <a:endParaRPr lang="en-US"/>
        </a:p>
      </dgm:t>
    </dgm:pt>
    <dgm:pt modelId="{085F56C6-1DBD-4AA9-83F2-9E3A80FEE244}" type="sibTrans" cxnId="{04EACFEB-8776-4EBA-9426-82D08EAB280A}">
      <dgm:prSet/>
      <dgm:spPr/>
      <dgm:t>
        <a:bodyPr/>
        <a:lstStyle/>
        <a:p>
          <a:endParaRPr lang="en-US"/>
        </a:p>
      </dgm:t>
    </dgm:pt>
    <dgm:pt modelId="{4B964CFA-53F9-463C-97C2-83A3CDF327ED}">
      <dgm:prSet/>
      <dgm:spPr/>
      <dgm:t>
        <a:bodyPr/>
        <a:lstStyle/>
        <a:p>
          <a:r>
            <a:rPr lang="en-US" dirty="0"/>
            <a:t>WEF Executive Director</a:t>
          </a:r>
        </a:p>
      </dgm:t>
    </dgm:pt>
    <dgm:pt modelId="{BEAA63A6-FB5B-40BA-A7B2-428E574D4369}" type="parTrans" cxnId="{46986954-E444-41A0-AC00-72005F615FE8}">
      <dgm:prSet/>
      <dgm:spPr/>
      <dgm:t>
        <a:bodyPr/>
        <a:lstStyle/>
        <a:p>
          <a:endParaRPr lang="en-US"/>
        </a:p>
      </dgm:t>
    </dgm:pt>
    <dgm:pt modelId="{9A589E50-30F2-466B-9B1A-5EED639F7342}" type="sibTrans" cxnId="{46986954-E444-41A0-AC00-72005F615FE8}">
      <dgm:prSet/>
      <dgm:spPr/>
      <dgm:t>
        <a:bodyPr/>
        <a:lstStyle/>
        <a:p>
          <a:endParaRPr lang="en-US"/>
        </a:p>
      </dgm:t>
    </dgm:pt>
    <dgm:pt modelId="{6BB9BEAB-B3A9-4052-B582-CD08EBFFC16A}">
      <dgm:prSet/>
      <dgm:spPr/>
      <dgm:t>
        <a:bodyPr/>
        <a:lstStyle/>
        <a:p>
          <a:r>
            <a:rPr lang="en-US" dirty="0"/>
            <a:t>WEF Executive Team</a:t>
          </a:r>
        </a:p>
      </dgm:t>
    </dgm:pt>
    <dgm:pt modelId="{C3194D81-488E-4AA7-87AF-E2C3ADF56C87}" type="parTrans" cxnId="{12A67819-0C35-403A-AC4B-8EDCB4CC6157}">
      <dgm:prSet/>
      <dgm:spPr/>
      <dgm:t>
        <a:bodyPr/>
        <a:lstStyle/>
        <a:p>
          <a:endParaRPr lang="en-US"/>
        </a:p>
      </dgm:t>
    </dgm:pt>
    <dgm:pt modelId="{7DD22637-8FF2-48FF-B0C9-5E07B733979A}" type="sibTrans" cxnId="{12A67819-0C35-403A-AC4B-8EDCB4CC6157}">
      <dgm:prSet/>
      <dgm:spPr/>
      <dgm:t>
        <a:bodyPr/>
        <a:lstStyle/>
        <a:p>
          <a:endParaRPr lang="en-US"/>
        </a:p>
      </dgm:t>
    </dgm:pt>
    <dgm:pt modelId="{D294EEBD-B32F-477A-A8FA-25FAB2AF5583}">
      <dgm:prSet/>
      <dgm:spPr/>
      <dgm:t>
        <a:bodyPr/>
        <a:lstStyle/>
        <a:p>
          <a:r>
            <a:rPr lang="en-US" dirty="0"/>
            <a:t>WEF Staff</a:t>
          </a:r>
        </a:p>
      </dgm:t>
    </dgm:pt>
    <dgm:pt modelId="{3B4A4BDD-46B9-4B6E-B9FA-C4AD20B15063}" type="parTrans" cxnId="{F86E8FA9-801C-48A8-91C8-7D6339D69D39}">
      <dgm:prSet/>
      <dgm:spPr/>
      <dgm:t>
        <a:bodyPr/>
        <a:lstStyle/>
        <a:p>
          <a:endParaRPr lang="en-US"/>
        </a:p>
      </dgm:t>
    </dgm:pt>
    <dgm:pt modelId="{BB65D75D-E113-47AF-ACCE-3829276F1BBD}" type="sibTrans" cxnId="{F86E8FA9-801C-48A8-91C8-7D6339D69D39}">
      <dgm:prSet/>
      <dgm:spPr/>
      <dgm:t>
        <a:bodyPr/>
        <a:lstStyle/>
        <a:p>
          <a:endParaRPr lang="en-US"/>
        </a:p>
      </dgm:t>
    </dgm:pt>
    <dgm:pt modelId="{157F0303-EC24-4BF4-A780-C3F48274D8D4}">
      <dgm:prSet/>
      <dgm:spPr/>
      <dgm:t>
        <a:bodyPr/>
        <a:lstStyle/>
        <a:p>
          <a:r>
            <a:rPr lang="en-US" dirty="0"/>
            <a:t>Communities</a:t>
          </a:r>
        </a:p>
      </dgm:t>
    </dgm:pt>
    <dgm:pt modelId="{2F09648A-F159-4B84-923A-CBC974444346}" type="parTrans" cxnId="{292B3955-6B31-4F3D-A416-E8E61EEE6A26}">
      <dgm:prSet/>
      <dgm:spPr/>
      <dgm:t>
        <a:bodyPr/>
        <a:lstStyle/>
        <a:p>
          <a:endParaRPr lang="en-US"/>
        </a:p>
      </dgm:t>
    </dgm:pt>
    <dgm:pt modelId="{A3BC8FBE-C083-48F9-BD2E-0F5CE87D6657}" type="sibTrans" cxnId="{292B3955-6B31-4F3D-A416-E8E61EEE6A26}">
      <dgm:prSet/>
      <dgm:spPr/>
      <dgm:t>
        <a:bodyPr/>
        <a:lstStyle/>
        <a:p>
          <a:endParaRPr lang="en-US"/>
        </a:p>
      </dgm:t>
    </dgm:pt>
    <dgm:pt modelId="{781AB49B-CECE-4922-995D-15EF67A512FC}" type="pres">
      <dgm:prSet presAssocID="{E6DEABED-AFC0-4694-A50E-79DE3BB1FCBA}" presName="hierChild1" presStyleCnt="0">
        <dgm:presLayoutVars>
          <dgm:orgChart val="1"/>
          <dgm:chPref val="1"/>
          <dgm:dir/>
          <dgm:animOne val="branch"/>
          <dgm:animLvl val="lvl"/>
          <dgm:resizeHandles/>
        </dgm:presLayoutVars>
      </dgm:prSet>
      <dgm:spPr/>
    </dgm:pt>
    <dgm:pt modelId="{BBEE411A-9DC8-409F-AE05-77247078A4CD}" type="pres">
      <dgm:prSet presAssocID="{D48B35DF-9B5E-4475-9224-64C7FA07C285}" presName="hierRoot1" presStyleCnt="0">
        <dgm:presLayoutVars>
          <dgm:hierBranch val="init"/>
        </dgm:presLayoutVars>
      </dgm:prSet>
      <dgm:spPr/>
    </dgm:pt>
    <dgm:pt modelId="{E633A889-35E5-496A-9C05-47BCEBFD15E1}" type="pres">
      <dgm:prSet presAssocID="{D48B35DF-9B5E-4475-9224-64C7FA07C285}" presName="rootComposite1" presStyleCnt="0"/>
      <dgm:spPr/>
    </dgm:pt>
    <dgm:pt modelId="{BB55D2D1-E82C-4174-915A-BA49B99978B5}" type="pres">
      <dgm:prSet presAssocID="{D48B35DF-9B5E-4475-9224-64C7FA07C285}" presName="rootText1" presStyleLbl="node0" presStyleIdx="0" presStyleCnt="1">
        <dgm:presLayoutVars>
          <dgm:chPref val="3"/>
        </dgm:presLayoutVars>
      </dgm:prSet>
      <dgm:spPr/>
    </dgm:pt>
    <dgm:pt modelId="{8E7A1FE9-4727-4862-993A-C434ED91B768}" type="pres">
      <dgm:prSet presAssocID="{D48B35DF-9B5E-4475-9224-64C7FA07C285}" presName="rootConnector1" presStyleLbl="node1" presStyleIdx="0" presStyleCnt="0"/>
      <dgm:spPr/>
    </dgm:pt>
    <dgm:pt modelId="{8C9D6E1A-267A-4C4A-A992-1123DD1DD1E3}" type="pres">
      <dgm:prSet presAssocID="{D48B35DF-9B5E-4475-9224-64C7FA07C285}" presName="hierChild2" presStyleCnt="0"/>
      <dgm:spPr/>
    </dgm:pt>
    <dgm:pt modelId="{026C13F9-35A7-4C4B-842D-B3892C88722E}" type="pres">
      <dgm:prSet presAssocID="{DA3B58CE-7FDF-45BE-8808-88C5A0B91011}" presName="Name37" presStyleLbl="parChTrans1D2" presStyleIdx="0" presStyleCnt="3"/>
      <dgm:spPr/>
    </dgm:pt>
    <dgm:pt modelId="{E8975E50-A02D-4B4D-9BD3-986869239F24}" type="pres">
      <dgm:prSet presAssocID="{C25F6041-352E-4E64-BFAE-F3CAE62DBA76}" presName="hierRoot2" presStyleCnt="0">
        <dgm:presLayoutVars>
          <dgm:hierBranch val="init"/>
        </dgm:presLayoutVars>
      </dgm:prSet>
      <dgm:spPr/>
    </dgm:pt>
    <dgm:pt modelId="{E1B60775-8692-4CAD-AFE4-EF4A061E0E3D}" type="pres">
      <dgm:prSet presAssocID="{C25F6041-352E-4E64-BFAE-F3CAE62DBA76}" presName="rootComposite" presStyleCnt="0"/>
      <dgm:spPr/>
    </dgm:pt>
    <dgm:pt modelId="{C1D223B9-C4F0-42E2-A98B-B196052E2054}" type="pres">
      <dgm:prSet presAssocID="{C25F6041-352E-4E64-BFAE-F3CAE62DBA76}" presName="rootText" presStyleLbl="node2" presStyleIdx="0" presStyleCnt="3">
        <dgm:presLayoutVars>
          <dgm:chPref val="3"/>
        </dgm:presLayoutVars>
      </dgm:prSet>
      <dgm:spPr/>
    </dgm:pt>
    <dgm:pt modelId="{03C73CC5-BFE3-4897-BFC4-1344C0B8F6CB}" type="pres">
      <dgm:prSet presAssocID="{C25F6041-352E-4E64-BFAE-F3CAE62DBA76}" presName="rootConnector" presStyleLbl="node2" presStyleIdx="0" presStyleCnt="3"/>
      <dgm:spPr/>
    </dgm:pt>
    <dgm:pt modelId="{D9DBCB0F-9D71-4E27-8B60-12D9835F83D7}" type="pres">
      <dgm:prSet presAssocID="{C25F6041-352E-4E64-BFAE-F3CAE62DBA76}" presName="hierChild4" presStyleCnt="0"/>
      <dgm:spPr/>
    </dgm:pt>
    <dgm:pt modelId="{BAA3576C-5614-4BEE-AC03-0CDA93FF5FC0}" type="pres">
      <dgm:prSet presAssocID="{670BD09D-9201-40DD-9D0A-D7D7C815D797}" presName="Name37" presStyleLbl="parChTrans1D3" presStyleIdx="0" presStyleCnt="4"/>
      <dgm:spPr/>
    </dgm:pt>
    <dgm:pt modelId="{36EFA138-776F-4EEE-ABDA-0112585D1C4B}" type="pres">
      <dgm:prSet presAssocID="{9D29C2C5-1AB3-4C6C-8BC6-524B6547B5F5}" presName="hierRoot2" presStyleCnt="0">
        <dgm:presLayoutVars>
          <dgm:hierBranch val="init"/>
        </dgm:presLayoutVars>
      </dgm:prSet>
      <dgm:spPr/>
    </dgm:pt>
    <dgm:pt modelId="{816AA34E-50B1-4063-BE46-99033540C065}" type="pres">
      <dgm:prSet presAssocID="{9D29C2C5-1AB3-4C6C-8BC6-524B6547B5F5}" presName="rootComposite" presStyleCnt="0"/>
      <dgm:spPr/>
    </dgm:pt>
    <dgm:pt modelId="{DA20A464-7431-4645-ADF0-11D310EEF285}" type="pres">
      <dgm:prSet presAssocID="{9D29C2C5-1AB3-4C6C-8BC6-524B6547B5F5}" presName="rootText" presStyleLbl="node3" presStyleIdx="0" presStyleCnt="4">
        <dgm:presLayoutVars>
          <dgm:chPref val="3"/>
        </dgm:presLayoutVars>
      </dgm:prSet>
      <dgm:spPr/>
    </dgm:pt>
    <dgm:pt modelId="{20E83015-4248-4903-8714-579B774A4B88}" type="pres">
      <dgm:prSet presAssocID="{9D29C2C5-1AB3-4C6C-8BC6-524B6547B5F5}" presName="rootConnector" presStyleLbl="node3" presStyleIdx="0" presStyleCnt="4"/>
      <dgm:spPr/>
    </dgm:pt>
    <dgm:pt modelId="{4D5CEF85-3D1C-4920-8C65-2ED26E2D11C0}" type="pres">
      <dgm:prSet presAssocID="{9D29C2C5-1AB3-4C6C-8BC6-524B6547B5F5}" presName="hierChild4" presStyleCnt="0"/>
      <dgm:spPr/>
    </dgm:pt>
    <dgm:pt modelId="{5B31B7A2-F98E-4109-8A69-9495313C838A}" type="pres">
      <dgm:prSet presAssocID="{9D29C2C5-1AB3-4C6C-8BC6-524B6547B5F5}" presName="hierChild5" presStyleCnt="0"/>
      <dgm:spPr/>
    </dgm:pt>
    <dgm:pt modelId="{8F099805-588E-4047-9832-202483C0611F}" type="pres">
      <dgm:prSet presAssocID="{11CD12FB-18CE-4111-920E-42AF9356F40B}" presName="Name37" presStyleLbl="parChTrans1D3" presStyleIdx="1" presStyleCnt="4"/>
      <dgm:spPr/>
    </dgm:pt>
    <dgm:pt modelId="{CC1C59D9-9154-4476-A60D-D2B5F08951FB}" type="pres">
      <dgm:prSet presAssocID="{BCBE1809-0B64-4061-9094-AAFC51CF8EA1}" presName="hierRoot2" presStyleCnt="0">
        <dgm:presLayoutVars>
          <dgm:hierBranch val="init"/>
        </dgm:presLayoutVars>
      </dgm:prSet>
      <dgm:spPr/>
    </dgm:pt>
    <dgm:pt modelId="{BF2D188A-9CF4-4F93-AD4C-F11C7037251A}" type="pres">
      <dgm:prSet presAssocID="{BCBE1809-0B64-4061-9094-AAFC51CF8EA1}" presName="rootComposite" presStyleCnt="0"/>
      <dgm:spPr/>
    </dgm:pt>
    <dgm:pt modelId="{B3E62CCF-C015-4FAA-9264-0AFDEBC0D6FF}" type="pres">
      <dgm:prSet presAssocID="{BCBE1809-0B64-4061-9094-AAFC51CF8EA1}" presName="rootText" presStyleLbl="node3" presStyleIdx="1" presStyleCnt="4">
        <dgm:presLayoutVars>
          <dgm:chPref val="3"/>
        </dgm:presLayoutVars>
      </dgm:prSet>
      <dgm:spPr/>
    </dgm:pt>
    <dgm:pt modelId="{760C19D2-85ED-4D40-9DB0-B38F795F561E}" type="pres">
      <dgm:prSet presAssocID="{BCBE1809-0B64-4061-9094-AAFC51CF8EA1}" presName="rootConnector" presStyleLbl="node3" presStyleIdx="1" presStyleCnt="4"/>
      <dgm:spPr/>
    </dgm:pt>
    <dgm:pt modelId="{48CF280A-EF6C-4AAF-9397-6255CB97458B}" type="pres">
      <dgm:prSet presAssocID="{BCBE1809-0B64-4061-9094-AAFC51CF8EA1}" presName="hierChild4" presStyleCnt="0"/>
      <dgm:spPr/>
    </dgm:pt>
    <dgm:pt modelId="{C4AFF45D-AF3F-48D3-9C0C-01684CEAEBDA}" type="pres">
      <dgm:prSet presAssocID="{BCBE1809-0B64-4061-9094-AAFC51CF8EA1}" presName="hierChild5" presStyleCnt="0"/>
      <dgm:spPr/>
    </dgm:pt>
    <dgm:pt modelId="{2D69CDDE-A1B0-4C39-A655-939151329251}" type="pres">
      <dgm:prSet presAssocID="{C25F6041-352E-4E64-BFAE-F3CAE62DBA76}" presName="hierChild5" presStyleCnt="0"/>
      <dgm:spPr/>
    </dgm:pt>
    <dgm:pt modelId="{7151CAB1-83D4-4A6F-A3AA-9534FA8D144B}" type="pres">
      <dgm:prSet presAssocID="{02A0E5A1-1F9C-4CC9-872D-51B8F964A4C5}" presName="Name37" presStyleLbl="parChTrans1D2" presStyleIdx="1" presStyleCnt="3"/>
      <dgm:spPr/>
    </dgm:pt>
    <dgm:pt modelId="{D1DF169F-50C2-4BC4-BED0-257193543AC3}" type="pres">
      <dgm:prSet presAssocID="{E213FAFC-3288-4734-B9D8-C2F23C6FD9EF}" presName="hierRoot2" presStyleCnt="0">
        <dgm:presLayoutVars>
          <dgm:hierBranch val="init"/>
        </dgm:presLayoutVars>
      </dgm:prSet>
      <dgm:spPr/>
    </dgm:pt>
    <dgm:pt modelId="{9164AB2F-234B-4924-89A7-921A6E21A530}" type="pres">
      <dgm:prSet presAssocID="{E213FAFC-3288-4734-B9D8-C2F23C6FD9EF}" presName="rootComposite" presStyleCnt="0"/>
      <dgm:spPr/>
    </dgm:pt>
    <dgm:pt modelId="{64616982-449E-4274-8E2A-808331B4C17A}" type="pres">
      <dgm:prSet presAssocID="{E213FAFC-3288-4734-B9D8-C2F23C6FD9EF}" presName="rootText" presStyleLbl="node2" presStyleIdx="1" presStyleCnt="3">
        <dgm:presLayoutVars>
          <dgm:chPref val="3"/>
        </dgm:presLayoutVars>
      </dgm:prSet>
      <dgm:spPr/>
    </dgm:pt>
    <dgm:pt modelId="{17BFA4E2-14B0-4384-B4BB-C3383C940CC4}" type="pres">
      <dgm:prSet presAssocID="{E213FAFC-3288-4734-B9D8-C2F23C6FD9EF}" presName="rootConnector" presStyleLbl="node2" presStyleIdx="1" presStyleCnt="3"/>
      <dgm:spPr/>
    </dgm:pt>
    <dgm:pt modelId="{FA9D5A13-8215-475C-9AFC-886F7469A2E8}" type="pres">
      <dgm:prSet presAssocID="{E213FAFC-3288-4734-B9D8-C2F23C6FD9EF}" presName="hierChild4" presStyleCnt="0"/>
      <dgm:spPr/>
    </dgm:pt>
    <dgm:pt modelId="{48FDC5EE-0DB4-4E9F-A0D5-BF20D1A1B3C6}" type="pres">
      <dgm:prSet presAssocID="{A8A757C8-6CA3-4662-9792-FB16C153F070}" presName="Name37" presStyleLbl="parChTrans1D3" presStyleIdx="2" presStyleCnt="4"/>
      <dgm:spPr/>
    </dgm:pt>
    <dgm:pt modelId="{FA398F77-7399-48C5-A26E-6090C49B1277}" type="pres">
      <dgm:prSet presAssocID="{82C80C0F-73D4-4BA7-9AEC-DC3997D2C150}" presName="hierRoot2" presStyleCnt="0">
        <dgm:presLayoutVars>
          <dgm:hierBranch val="init"/>
        </dgm:presLayoutVars>
      </dgm:prSet>
      <dgm:spPr/>
    </dgm:pt>
    <dgm:pt modelId="{388DFC1D-3EED-4367-9393-40851EE631F6}" type="pres">
      <dgm:prSet presAssocID="{82C80C0F-73D4-4BA7-9AEC-DC3997D2C150}" presName="rootComposite" presStyleCnt="0"/>
      <dgm:spPr/>
    </dgm:pt>
    <dgm:pt modelId="{54CD39DD-6216-46E8-8065-C882C4A6B89F}" type="pres">
      <dgm:prSet presAssocID="{82C80C0F-73D4-4BA7-9AEC-DC3997D2C150}" presName="rootText" presStyleLbl="node3" presStyleIdx="2" presStyleCnt="4">
        <dgm:presLayoutVars>
          <dgm:chPref val="3"/>
        </dgm:presLayoutVars>
      </dgm:prSet>
      <dgm:spPr/>
    </dgm:pt>
    <dgm:pt modelId="{5F8AA4F8-5CB8-4222-A4EC-DBE32EC4160A}" type="pres">
      <dgm:prSet presAssocID="{82C80C0F-73D4-4BA7-9AEC-DC3997D2C150}" presName="rootConnector" presStyleLbl="node3" presStyleIdx="2" presStyleCnt="4"/>
      <dgm:spPr/>
    </dgm:pt>
    <dgm:pt modelId="{778B7A9E-EC0C-4195-9B28-16D1AD58B631}" type="pres">
      <dgm:prSet presAssocID="{82C80C0F-73D4-4BA7-9AEC-DC3997D2C150}" presName="hierChild4" presStyleCnt="0"/>
      <dgm:spPr/>
    </dgm:pt>
    <dgm:pt modelId="{1F6AC461-8B9F-4494-83F7-1725727A4708}" type="pres">
      <dgm:prSet presAssocID="{2F09648A-F159-4B84-923A-CBC974444346}" presName="Name37" presStyleLbl="parChTrans1D4" presStyleIdx="0" presStyleCnt="2"/>
      <dgm:spPr/>
    </dgm:pt>
    <dgm:pt modelId="{4F86C97C-813E-440F-B6CD-F0CCF37FF08C}" type="pres">
      <dgm:prSet presAssocID="{157F0303-EC24-4BF4-A780-C3F48274D8D4}" presName="hierRoot2" presStyleCnt="0">
        <dgm:presLayoutVars>
          <dgm:hierBranch val="init"/>
        </dgm:presLayoutVars>
      </dgm:prSet>
      <dgm:spPr/>
    </dgm:pt>
    <dgm:pt modelId="{BBDF2F4D-EDD6-4E6D-8E69-050FB41360F7}" type="pres">
      <dgm:prSet presAssocID="{157F0303-EC24-4BF4-A780-C3F48274D8D4}" presName="rootComposite" presStyleCnt="0"/>
      <dgm:spPr/>
    </dgm:pt>
    <dgm:pt modelId="{5532EAFC-CAED-4511-A25C-453D90225EE7}" type="pres">
      <dgm:prSet presAssocID="{157F0303-EC24-4BF4-A780-C3F48274D8D4}" presName="rootText" presStyleLbl="node4" presStyleIdx="0" presStyleCnt="2" custLinFactNeighborX="-9010" custLinFactNeighborY="819">
        <dgm:presLayoutVars>
          <dgm:chPref val="3"/>
        </dgm:presLayoutVars>
      </dgm:prSet>
      <dgm:spPr/>
    </dgm:pt>
    <dgm:pt modelId="{E75C81D2-584B-46AA-B062-4BF713670E22}" type="pres">
      <dgm:prSet presAssocID="{157F0303-EC24-4BF4-A780-C3F48274D8D4}" presName="rootConnector" presStyleLbl="node4" presStyleIdx="0" presStyleCnt="2"/>
      <dgm:spPr/>
    </dgm:pt>
    <dgm:pt modelId="{734713D8-1280-4296-8019-49000018CFCC}" type="pres">
      <dgm:prSet presAssocID="{157F0303-EC24-4BF4-A780-C3F48274D8D4}" presName="hierChild4" presStyleCnt="0"/>
      <dgm:spPr/>
    </dgm:pt>
    <dgm:pt modelId="{DAF3C5C5-69FC-4953-A159-D8674FA64E1B}" type="pres">
      <dgm:prSet presAssocID="{157F0303-EC24-4BF4-A780-C3F48274D8D4}" presName="hierChild5" presStyleCnt="0"/>
      <dgm:spPr/>
    </dgm:pt>
    <dgm:pt modelId="{5A4989BC-AFC7-4697-B545-7FB9A4EC50EC}" type="pres">
      <dgm:prSet presAssocID="{82C80C0F-73D4-4BA7-9AEC-DC3997D2C150}" presName="hierChild5" presStyleCnt="0"/>
      <dgm:spPr/>
    </dgm:pt>
    <dgm:pt modelId="{6986C733-B02D-44A2-9E30-0AA06D103464}" type="pres">
      <dgm:prSet presAssocID="{E213FAFC-3288-4734-B9D8-C2F23C6FD9EF}" presName="hierChild5" presStyleCnt="0"/>
      <dgm:spPr/>
    </dgm:pt>
    <dgm:pt modelId="{E46A9812-6A44-444D-A0B2-379D2C6DDA38}" type="pres">
      <dgm:prSet presAssocID="{BEAA63A6-FB5B-40BA-A7B2-428E574D4369}" presName="Name37" presStyleLbl="parChTrans1D2" presStyleIdx="2" presStyleCnt="3"/>
      <dgm:spPr/>
    </dgm:pt>
    <dgm:pt modelId="{839CE126-41B6-4BCA-A751-153AC14E2F60}" type="pres">
      <dgm:prSet presAssocID="{4B964CFA-53F9-463C-97C2-83A3CDF327ED}" presName="hierRoot2" presStyleCnt="0">
        <dgm:presLayoutVars>
          <dgm:hierBranch val="init"/>
        </dgm:presLayoutVars>
      </dgm:prSet>
      <dgm:spPr/>
    </dgm:pt>
    <dgm:pt modelId="{E5365C24-387A-4F40-9F47-E5E4D2048D7A}" type="pres">
      <dgm:prSet presAssocID="{4B964CFA-53F9-463C-97C2-83A3CDF327ED}" presName="rootComposite" presStyleCnt="0"/>
      <dgm:spPr/>
    </dgm:pt>
    <dgm:pt modelId="{9CD04092-56D8-4471-A0EC-98FAEC1E79E6}" type="pres">
      <dgm:prSet presAssocID="{4B964CFA-53F9-463C-97C2-83A3CDF327ED}" presName="rootText" presStyleLbl="node2" presStyleIdx="2" presStyleCnt="3">
        <dgm:presLayoutVars>
          <dgm:chPref val="3"/>
        </dgm:presLayoutVars>
      </dgm:prSet>
      <dgm:spPr/>
    </dgm:pt>
    <dgm:pt modelId="{C3598C19-5671-4A89-9800-CAB508C66890}" type="pres">
      <dgm:prSet presAssocID="{4B964CFA-53F9-463C-97C2-83A3CDF327ED}" presName="rootConnector" presStyleLbl="node2" presStyleIdx="2" presStyleCnt="3"/>
      <dgm:spPr/>
    </dgm:pt>
    <dgm:pt modelId="{5D32F81F-5847-4C45-9671-A88A8B8BE13F}" type="pres">
      <dgm:prSet presAssocID="{4B964CFA-53F9-463C-97C2-83A3CDF327ED}" presName="hierChild4" presStyleCnt="0"/>
      <dgm:spPr/>
    </dgm:pt>
    <dgm:pt modelId="{CF1A5B9C-B685-4948-94F4-B51AE00F99E2}" type="pres">
      <dgm:prSet presAssocID="{C3194D81-488E-4AA7-87AF-E2C3ADF56C87}" presName="Name37" presStyleLbl="parChTrans1D3" presStyleIdx="3" presStyleCnt="4"/>
      <dgm:spPr/>
    </dgm:pt>
    <dgm:pt modelId="{0A14CADB-0CBB-4F5A-80E8-01A7E4F80F1C}" type="pres">
      <dgm:prSet presAssocID="{6BB9BEAB-B3A9-4052-B582-CD08EBFFC16A}" presName="hierRoot2" presStyleCnt="0">
        <dgm:presLayoutVars>
          <dgm:hierBranch val="init"/>
        </dgm:presLayoutVars>
      </dgm:prSet>
      <dgm:spPr/>
    </dgm:pt>
    <dgm:pt modelId="{67933FDB-D843-4CEE-A038-DE4ABA5AD3E1}" type="pres">
      <dgm:prSet presAssocID="{6BB9BEAB-B3A9-4052-B582-CD08EBFFC16A}" presName="rootComposite" presStyleCnt="0"/>
      <dgm:spPr/>
    </dgm:pt>
    <dgm:pt modelId="{0F523C22-B747-4F57-8E2E-352527ADE17A}" type="pres">
      <dgm:prSet presAssocID="{6BB9BEAB-B3A9-4052-B582-CD08EBFFC16A}" presName="rootText" presStyleLbl="node3" presStyleIdx="3" presStyleCnt="4">
        <dgm:presLayoutVars>
          <dgm:chPref val="3"/>
        </dgm:presLayoutVars>
      </dgm:prSet>
      <dgm:spPr/>
    </dgm:pt>
    <dgm:pt modelId="{5F748541-4072-4264-870D-1B8024CA06A8}" type="pres">
      <dgm:prSet presAssocID="{6BB9BEAB-B3A9-4052-B582-CD08EBFFC16A}" presName="rootConnector" presStyleLbl="node3" presStyleIdx="3" presStyleCnt="4"/>
      <dgm:spPr/>
    </dgm:pt>
    <dgm:pt modelId="{1479C8CA-A566-4919-8692-60876C31550A}" type="pres">
      <dgm:prSet presAssocID="{6BB9BEAB-B3A9-4052-B582-CD08EBFFC16A}" presName="hierChild4" presStyleCnt="0"/>
      <dgm:spPr/>
    </dgm:pt>
    <dgm:pt modelId="{1B60CE1E-D242-42D3-ACB9-D96AD752F902}" type="pres">
      <dgm:prSet presAssocID="{3B4A4BDD-46B9-4B6E-B9FA-C4AD20B15063}" presName="Name37" presStyleLbl="parChTrans1D4" presStyleIdx="1" presStyleCnt="2"/>
      <dgm:spPr/>
    </dgm:pt>
    <dgm:pt modelId="{FF24128B-E646-42BA-A245-6842C7CAA0F4}" type="pres">
      <dgm:prSet presAssocID="{D294EEBD-B32F-477A-A8FA-25FAB2AF5583}" presName="hierRoot2" presStyleCnt="0">
        <dgm:presLayoutVars>
          <dgm:hierBranch val="init"/>
        </dgm:presLayoutVars>
      </dgm:prSet>
      <dgm:spPr/>
    </dgm:pt>
    <dgm:pt modelId="{8D0C9F44-8394-4A87-B07C-803DC635C2E0}" type="pres">
      <dgm:prSet presAssocID="{D294EEBD-B32F-477A-A8FA-25FAB2AF5583}" presName="rootComposite" presStyleCnt="0"/>
      <dgm:spPr/>
    </dgm:pt>
    <dgm:pt modelId="{FA89079B-8951-462A-9D68-6F56A7DABF68}" type="pres">
      <dgm:prSet presAssocID="{D294EEBD-B32F-477A-A8FA-25FAB2AF5583}" presName="rootText" presStyleLbl="node4" presStyleIdx="1" presStyleCnt="2" custLinFactNeighborX="-11057" custLinFactNeighborY="1638">
        <dgm:presLayoutVars>
          <dgm:chPref val="3"/>
        </dgm:presLayoutVars>
      </dgm:prSet>
      <dgm:spPr/>
    </dgm:pt>
    <dgm:pt modelId="{9A2A2F70-F9D6-4A87-91DA-3D4FC8AC5019}" type="pres">
      <dgm:prSet presAssocID="{D294EEBD-B32F-477A-A8FA-25FAB2AF5583}" presName="rootConnector" presStyleLbl="node4" presStyleIdx="1" presStyleCnt="2"/>
      <dgm:spPr/>
    </dgm:pt>
    <dgm:pt modelId="{759F0CD9-093F-456B-9DD0-7B2B4F83C748}" type="pres">
      <dgm:prSet presAssocID="{D294EEBD-B32F-477A-A8FA-25FAB2AF5583}" presName="hierChild4" presStyleCnt="0"/>
      <dgm:spPr/>
    </dgm:pt>
    <dgm:pt modelId="{EE5C88AF-628A-4C63-98FB-85F9D212FBB4}" type="pres">
      <dgm:prSet presAssocID="{D294EEBD-B32F-477A-A8FA-25FAB2AF5583}" presName="hierChild5" presStyleCnt="0"/>
      <dgm:spPr/>
    </dgm:pt>
    <dgm:pt modelId="{480B90C6-985B-4116-9866-8369C0808613}" type="pres">
      <dgm:prSet presAssocID="{6BB9BEAB-B3A9-4052-B582-CD08EBFFC16A}" presName="hierChild5" presStyleCnt="0"/>
      <dgm:spPr/>
    </dgm:pt>
    <dgm:pt modelId="{D6FE9D6F-20AC-4448-977C-6C9BBF4EA865}" type="pres">
      <dgm:prSet presAssocID="{4B964CFA-53F9-463C-97C2-83A3CDF327ED}" presName="hierChild5" presStyleCnt="0"/>
      <dgm:spPr/>
    </dgm:pt>
    <dgm:pt modelId="{77527D40-66D9-436D-B69F-38EB0F299A44}" type="pres">
      <dgm:prSet presAssocID="{D48B35DF-9B5E-4475-9224-64C7FA07C285}" presName="hierChild3" presStyleCnt="0"/>
      <dgm:spPr/>
    </dgm:pt>
  </dgm:ptLst>
  <dgm:cxnLst>
    <dgm:cxn modelId="{D4462C01-0FC9-4B08-8BA8-71E9530304D8}" type="presOf" srcId="{6BB9BEAB-B3A9-4052-B582-CD08EBFFC16A}" destId="{5F748541-4072-4264-870D-1B8024CA06A8}" srcOrd="1" destOrd="0" presId="urn:microsoft.com/office/officeart/2005/8/layout/orgChart1"/>
    <dgm:cxn modelId="{A1D04305-11B9-4EF0-BCE6-8B9F47DF4279}" type="presOf" srcId="{157F0303-EC24-4BF4-A780-C3F48274D8D4}" destId="{E75C81D2-584B-46AA-B062-4BF713670E22}" srcOrd="1" destOrd="0" presId="urn:microsoft.com/office/officeart/2005/8/layout/orgChart1"/>
    <dgm:cxn modelId="{4425A80A-F2CA-48F3-826B-E7F48AA2EC3B}" type="presOf" srcId="{E213FAFC-3288-4734-B9D8-C2F23C6FD9EF}" destId="{17BFA4E2-14B0-4384-B4BB-C3383C940CC4}" srcOrd="1" destOrd="0" presId="urn:microsoft.com/office/officeart/2005/8/layout/orgChart1"/>
    <dgm:cxn modelId="{EA66BE0B-3352-4A4D-9684-53EE646B2FA4}" type="presOf" srcId="{2F09648A-F159-4B84-923A-CBC974444346}" destId="{1F6AC461-8B9F-4494-83F7-1725727A4708}" srcOrd="0" destOrd="0" presId="urn:microsoft.com/office/officeart/2005/8/layout/orgChart1"/>
    <dgm:cxn modelId="{86CB1F0C-076A-4796-B940-57A5DCCE5A9B}" type="presOf" srcId="{BCBE1809-0B64-4061-9094-AAFC51CF8EA1}" destId="{B3E62CCF-C015-4FAA-9264-0AFDEBC0D6FF}" srcOrd="0" destOrd="0" presId="urn:microsoft.com/office/officeart/2005/8/layout/orgChart1"/>
    <dgm:cxn modelId="{12A67819-0C35-403A-AC4B-8EDCB4CC6157}" srcId="{4B964CFA-53F9-463C-97C2-83A3CDF327ED}" destId="{6BB9BEAB-B3A9-4052-B582-CD08EBFFC16A}" srcOrd="0" destOrd="0" parTransId="{C3194D81-488E-4AA7-87AF-E2C3ADF56C87}" sibTransId="{7DD22637-8FF2-48FF-B0C9-5E07B733979A}"/>
    <dgm:cxn modelId="{0ACF3F20-E3C5-4C1E-9CF8-CCA2288E66D9}" srcId="{D48B35DF-9B5E-4475-9224-64C7FA07C285}" destId="{C25F6041-352E-4E64-BFAE-F3CAE62DBA76}" srcOrd="0" destOrd="0" parTransId="{DA3B58CE-7FDF-45BE-8808-88C5A0B91011}" sibTransId="{1B6C415C-F073-4745-9453-DAB99D1BEF7A}"/>
    <dgm:cxn modelId="{9CF09226-C934-4A10-8939-128D1D97C105}" type="presOf" srcId="{D294EEBD-B32F-477A-A8FA-25FAB2AF5583}" destId="{9A2A2F70-F9D6-4A87-91DA-3D4FC8AC5019}" srcOrd="1" destOrd="0" presId="urn:microsoft.com/office/officeart/2005/8/layout/orgChart1"/>
    <dgm:cxn modelId="{8856B826-5410-4B59-88F3-E0462135D749}" srcId="{E6DEABED-AFC0-4694-A50E-79DE3BB1FCBA}" destId="{D48B35DF-9B5E-4475-9224-64C7FA07C285}" srcOrd="0" destOrd="0" parTransId="{7D22A55F-A516-44CC-A071-860EFEFFEDB6}" sibTransId="{78C57656-A531-4E91-BCCB-28B691286BDA}"/>
    <dgm:cxn modelId="{54CECA38-10E9-453C-8AC1-91853ADBE0A3}" type="presOf" srcId="{9D29C2C5-1AB3-4C6C-8BC6-524B6547B5F5}" destId="{DA20A464-7431-4645-ADF0-11D310EEF285}" srcOrd="0" destOrd="0" presId="urn:microsoft.com/office/officeart/2005/8/layout/orgChart1"/>
    <dgm:cxn modelId="{7847773A-FC4E-428A-8B3D-4070D368CFD1}" type="presOf" srcId="{E6DEABED-AFC0-4694-A50E-79DE3BB1FCBA}" destId="{781AB49B-CECE-4922-995D-15EF67A512FC}" srcOrd="0" destOrd="0" presId="urn:microsoft.com/office/officeart/2005/8/layout/orgChart1"/>
    <dgm:cxn modelId="{0804EF5C-41C3-4110-9080-47AE1176F358}" type="presOf" srcId="{82C80C0F-73D4-4BA7-9AEC-DC3997D2C150}" destId="{5F8AA4F8-5CB8-4222-A4EC-DBE32EC4160A}" srcOrd="1" destOrd="0" presId="urn:microsoft.com/office/officeart/2005/8/layout/orgChart1"/>
    <dgm:cxn modelId="{2505DF60-E157-4315-8391-50AB5436E23E}" type="presOf" srcId="{6BB9BEAB-B3A9-4052-B582-CD08EBFFC16A}" destId="{0F523C22-B747-4F57-8E2E-352527ADE17A}" srcOrd="0" destOrd="0" presId="urn:microsoft.com/office/officeart/2005/8/layout/orgChart1"/>
    <dgm:cxn modelId="{0DA60248-5CA1-49F2-A63F-3457C945E00C}" type="presOf" srcId="{D48B35DF-9B5E-4475-9224-64C7FA07C285}" destId="{BB55D2D1-E82C-4174-915A-BA49B99978B5}" srcOrd="0" destOrd="0" presId="urn:microsoft.com/office/officeart/2005/8/layout/orgChart1"/>
    <dgm:cxn modelId="{46986954-E444-41A0-AC00-72005F615FE8}" srcId="{D48B35DF-9B5E-4475-9224-64C7FA07C285}" destId="{4B964CFA-53F9-463C-97C2-83A3CDF327ED}" srcOrd="2" destOrd="0" parTransId="{BEAA63A6-FB5B-40BA-A7B2-428E574D4369}" sibTransId="{9A589E50-30F2-466B-9B1A-5EED639F7342}"/>
    <dgm:cxn modelId="{292B3955-6B31-4F3D-A416-E8E61EEE6A26}" srcId="{82C80C0F-73D4-4BA7-9AEC-DC3997D2C150}" destId="{157F0303-EC24-4BF4-A780-C3F48274D8D4}" srcOrd="0" destOrd="0" parTransId="{2F09648A-F159-4B84-923A-CBC974444346}" sibTransId="{A3BC8FBE-C083-48F9-BD2E-0F5CE87D6657}"/>
    <dgm:cxn modelId="{FAE35358-9C66-4818-BA06-64C7B710B0E4}" srcId="{D48B35DF-9B5E-4475-9224-64C7FA07C285}" destId="{E213FAFC-3288-4734-B9D8-C2F23C6FD9EF}" srcOrd="1" destOrd="0" parTransId="{02A0E5A1-1F9C-4CC9-872D-51B8F964A4C5}" sibTransId="{385BF3F6-EF4F-41D7-B26E-6D8D360A78BD}"/>
    <dgm:cxn modelId="{5ADB9382-4A5E-4AD8-99B2-69970429CAE8}" type="presOf" srcId="{11CD12FB-18CE-4111-920E-42AF9356F40B}" destId="{8F099805-588E-4047-9832-202483C0611F}" srcOrd="0" destOrd="0" presId="urn:microsoft.com/office/officeart/2005/8/layout/orgChart1"/>
    <dgm:cxn modelId="{49E02D84-F9DE-4B51-8D5D-F87817BFE6F2}" type="presOf" srcId="{9D29C2C5-1AB3-4C6C-8BC6-524B6547B5F5}" destId="{20E83015-4248-4903-8714-579B774A4B88}" srcOrd="1" destOrd="0" presId="urn:microsoft.com/office/officeart/2005/8/layout/orgChart1"/>
    <dgm:cxn modelId="{70240185-346F-4565-8AF6-983B9007280F}" type="presOf" srcId="{DA3B58CE-7FDF-45BE-8808-88C5A0B91011}" destId="{026C13F9-35A7-4C4B-842D-B3892C88722E}" srcOrd="0" destOrd="0" presId="urn:microsoft.com/office/officeart/2005/8/layout/orgChart1"/>
    <dgm:cxn modelId="{2DDBA18A-A278-45CC-B3CB-75359EDFBAB6}" type="presOf" srcId="{C25F6041-352E-4E64-BFAE-F3CAE62DBA76}" destId="{03C73CC5-BFE3-4897-BFC4-1344C0B8F6CB}" srcOrd="1" destOrd="0" presId="urn:microsoft.com/office/officeart/2005/8/layout/orgChart1"/>
    <dgm:cxn modelId="{A7D4038B-6D3A-42A0-9860-DBD7E22BDA70}" srcId="{C25F6041-352E-4E64-BFAE-F3CAE62DBA76}" destId="{9D29C2C5-1AB3-4C6C-8BC6-524B6547B5F5}" srcOrd="0" destOrd="0" parTransId="{670BD09D-9201-40DD-9D0A-D7D7C815D797}" sibTransId="{345983A2-8E84-43AC-8309-94CB7CA6C0E7}"/>
    <dgm:cxn modelId="{CBE9AF91-2DBF-4A15-9F48-E47B1C2C08BF}" type="presOf" srcId="{E213FAFC-3288-4734-B9D8-C2F23C6FD9EF}" destId="{64616982-449E-4274-8E2A-808331B4C17A}" srcOrd="0" destOrd="0" presId="urn:microsoft.com/office/officeart/2005/8/layout/orgChart1"/>
    <dgm:cxn modelId="{02811393-9BD9-4B10-AF8D-9AECB57E0DB1}" type="presOf" srcId="{D294EEBD-B32F-477A-A8FA-25FAB2AF5583}" destId="{FA89079B-8951-462A-9D68-6F56A7DABF68}" srcOrd="0" destOrd="0" presId="urn:microsoft.com/office/officeart/2005/8/layout/orgChart1"/>
    <dgm:cxn modelId="{2C223194-8501-4EFA-88E2-67423B52AF68}" type="presOf" srcId="{3B4A4BDD-46B9-4B6E-B9FA-C4AD20B15063}" destId="{1B60CE1E-D242-42D3-ACB9-D96AD752F902}" srcOrd="0" destOrd="0" presId="urn:microsoft.com/office/officeart/2005/8/layout/orgChart1"/>
    <dgm:cxn modelId="{E6D4B59C-5DF5-400A-9181-DCC50587DA47}" type="presOf" srcId="{157F0303-EC24-4BF4-A780-C3F48274D8D4}" destId="{5532EAFC-CAED-4511-A25C-453D90225EE7}" srcOrd="0" destOrd="0" presId="urn:microsoft.com/office/officeart/2005/8/layout/orgChart1"/>
    <dgm:cxn modelId="{21CE3CA1-66EA-47B3-8141-AFB8AD381507}" srcId="{C25F6041-352E-4E64-BFAE-F3CAE62DBA76}" destId="{BCBE1809-0B64-4061-9094-AAFC51CF8EA1}" srcOrd="1" destOrd="0" parTransId="{11CD12FB-18CE-4111-920E-42AF9356F40B}" sibTransId="{3DBE8429-07D2-42A2-8131-37141A338E80}"/>
    <dgm:cxn modelId="{0C00A9A1-0075-4A56-A038-E4A2C0E83955}" type="presOf" srcId="{670BD09D-9201-40DD-9D0A-D7D7C815D797}" destId="{BAA3576C-5614-4BEE-AC03-0CDA93FF5FC0}" srcOrd="0" destOrd="0" presId="urn:microsoft.com/office/officeart/2005/8/layout/orgChart1"/>
    <dgm:cxn modelId="{F86E8FA9-801C-48A8-91C8-7D6339D69D39}" srcId="{6BB9BEAB-B3A9-4052-B582-CD08EBFFC16A}" destId="{D294EEBD-B32F-477A-A8FA-25FAB2AF5583}" srcOrd="0" destOrd="0" parTransId="{3B4A4BDD-46B9-4B6E-B9FA-C4AD20B15063}" sibTransId="{BB65D75D-E113-47AF-ACCE-3829276F1BBD}"/>
    <dgm:cxn modelId="{797D45AD-AFB1-40FA-AF18-068C6DCF59C7}" type="presOf" srcId="{4B964CFA-53F9-463C-97C2-83A3CDF327ED}" destId="{C3598C19-5671-4A89-9800-CAB508C66890}" srcOrd="1" destOrd="0" presId="urn:microsoft.com/office/officeart/2005/8/layout/orgChart1"/>
    <dgm:cxn modelId="{512A86B2-21E2-4A32-9569-7115AED20C53}" type="presOf" srcId="{A8A757C8-6CA3-4662-9792-FB16C153F070}" destId="{48FDC5EE-0DB4-4E9F-A0D5-BF20D1A1B3C6}" srcOrd="0" destOrd="0" presId="urn:microsoft.com/office/officeart/2005/8/layout/orgChart1"/>
    <dgm:cxn modelId="{76D826BD-7193-491B-BD8B-586ACF97E415}" type="presOf" srcId="{C25F6041-352E-4E64-BFAE-F3CAE62DBA76}" destId="{C1D223B9-C4F0-42E2-A98B-B196052E2054}" srcOrd="0" destOrd="0" presId="urn:microsoft.com/office/officeart/2005/8/layout/orgChart1"/>
    <dgm:cxn modelId="{92AC69CB-FF73-40C7-9E4F-D1BFDFACCA7B}" type="presOf" srcId="{02A0E5A1-1F9C-4CC9-872D-51B8F964A4C5}" destId="{7151CAB1-83D4-4A6F-A3AA-9534FA8D144B}" srcOrd="0" destOrd="0" presId="urn:microsoft.com/office/officeart/2005/8/layout/orgChart1"/>
    <dgm:cxn modelId="{2414C9D2-2396-4638-A947-85CF0141A704}" type="presOf" srcId="{D48B35DF-9B5E-4475-9224-64C7FA07C285}" destId="{8E7A1FE9-4727-4862-993A-C434ED91B768}" srcOrd="1" destOrd="0" presId="urn:microsoft.com/office/officeart/2005/8/layout/orgChart1"/>
    <dgm:cxn modelId="{15E9D6D2-B0DE-4041-AE33-E15A391E1553}" type="presOf" srcId="{C3194D81-488E-4AA7-87AF-E2C3ADF56C87}" destId="{CF1A5B9C-B685-4948-94F4-B51AE00F99E2}" srcOrd="0" destOrd="0" presId="urn:microsoft.com/office/officeart/2005/8/layout/orgChart1"/>
    <dgm:cxn modelId="{D97D30D8-2D97-4FDD-8958-F4333E5367DA}" type="presOf" srcId="{BEAA63A6-FB5B-40BA-A7B2-428E574D4369}" destId="{E46A9812-6A44-444D-A0B2-379D2C6DDA38}" srcOrd="0" destOrd="0" presId="urn:microsoft.com/office/officeart/2005/8/layout/orgChart1"/>
    <dgm:cxn modelId="{A47302E5-D228-458A-B0DD-7A34481AD11D}" type="presOf" srcId="{82C80C0F-73D4-4BA7-9AEC-DC3997D2C150}" destId="{54CD39DD-6216-46E8-8065-C882C4A6B89F}" srcOrd="0" destOrd="0" presId="urn:microsoft.com/office/officeart/2005/8/layout/orgChart1"/>
    <dgm:cxn modelId="{3F2600E7-7C0A-409D-9CC0-DAAA664B30CB}" type="presOf" srcId="{4B964CFA-53F9-463C-97C2-83A3CDF327ED}" destId="{9CD04092-56D8-4471-A0EC-98FAEC1E79E6}" srcOrd="0" destOrd="0" presId="urn:microsoft.com/office/officeart/2005/8/layout/orgChart1"/>
    <dgm:cxn modelId="{EE90E3EA-2D6F-4E4B-BE33-FCA8F964BB38}" type="presOf" srcId="{BCBE1809-0B64-4061-9094-AAFC51CF8EA1}" destId="{760C19D2-85ED-4D40-9DB0-B38F795F561E}" srcOrd="1" destOrd="0" presId="urn:microsoft.com/office/officeart/2005/8/layout/orgChart1"/>
    <dgm:cxn modelId="{04EACFEB-8776-4EBA-9426-82D08EAB280A}" srcId="{E213FAFC-3288-4734-B9D8-C2F23C6FD9EF}" destId="{82C80C0F-73D4-4BA7-9AEC-DC3997D2C150}" srcOrd="0" destOrd="0" parTransId="{A8A757C8-6CA3-4662-9792-FB16C153F070}" sibTransId="{085F56C6-1DBD-4AA9-83F2-9E3A80FEE244}"/>
    <dgm:cxn modelId="{B2CC1DD4-7969-462E-9F6D-7906ACF123D2}" type="presParOf" srcId="{781AB49B-CECE-4922-995D-15EF67A512FC}" destId="{BBEE411A-9DC8-409F-AE05-77247078A4CD}" srcOrd="0" destOrd="0" presId="urn:microsoft.com/office/officeart/2005/8/layout/orgChart1"/>
    <dgm:cxn modelId="{6A7EDA64-F4AC-4456-8CA1-9B7F56D633E2}" type="presParOf" srcId="{BBEE411A-9DC8-409F-AE05-77247078A4CD}" destId="{E633A889-35E5-496A-9C05-47BCEBFD15E1}" srcOrd="0" destOrd="0" presId="urn:microsoft.com/office/officeart/2005/8/layout/orgChart1"/>
    <dgm:cxn modelId="{690B8B51-8D14-4B40-BAFD-D825CCFBBAD9}" type="presParOf" srcId="{E633A889-35E5-496A-9C05-47BCEBFD15E1}" destId="{BB55D2D1-E82C-4174-915A-BA49B99978B5}" srcOrd="0" destOrd="0" presId="urn:microsoft.com/office/officeart/2005/8/layout/orgChart1"/>
    <dgm:cxn modelId="{9A9F2CEA-754B-46E4-9DEF-08C6DA3A0DBC}" type="presParOf" srcId="{E633A889-35E5-496A-9C05-47BCEBFD15E1}" destId="{8E7A1FE9-4727-4862-993A-C434ED91B768}" srcOrd="1" destOrd="0" presId="urn:microsoft.com/office/officeart/2005/8/layout/orgChart1"/>
    <dgm:cxn modelId="{D5608260-BD96-4BA4-B369-10AAEDDA4ECD}" type="presParOf" srcId="{BBEE411A-9DC8-409F-AE05-77247078A4CD}" destId="{8C9D6E1A-267A-4C4A-A992-1123DD1DD1E3}" srcOrd="1" destOrd="0" presId="urn:microsoft.com/office/officeart/2005/8/layout/orgChart1"/>
    <dgm:cxn modelId="{6F6097F4-19B5-4B51-982D-85FE61938C1A}" type="presParOf" srcId="{8C9D6E1A-267A-4C4A-A992-1123DD1DD1E3}" destId="{026C13F9-35A7-4C4B-842D-B3892C88722E}" srcOrd="0" destOrd="0" presId="urn:microsoft.com/office/officeart/2005/8/layout/orgChart1"/>
    <dgm:cxn modelId="{4DCCEDF1-DDD7-468F-835C-1B6F15110EBF}" type="presParOf" srcId="{8C9D6E1A-267A-4C4A-A992-1123DD1DD1E3}" destId="{E8975E50-A02D-4B4D-9BD3-986869239F24}" srcOrd="1" destOrd="0" presId="urn:microsoft.com/office/officeart/2005/8/layout/orgChart1"/>
    <dgm:cxn modelId="{6CEC0F83-E024-4D26-9BDD-944533824106}" type="presParOf" srcId="{E8975E50-A02D-4B4D-9BD3-986869239F24}" destId="{E1B60775-8692-4CAD-AFE4-EF4A061E0E3D}" srcOrd="0" destOrd="0" presId="urn:microsoft.com/office/officeart/2005/8/layout/orgChart1"/>
    <dgm:cxn modelId="{26E37CFE-0CDA-4BEB-9D6F-26568E8A2146}" type="presParOf" srcId="{E1B60775-8692-4CAD-AFE4-EF4A061E0E3D}" destId="{C1D223B9-C4F0-42E2-A98B-B196052E2054}" srcOrd="0" destOrd="0" presId="urn:microsoft.com/office/officeart/2005/8/layout/orgChart1"/>
    <dgm:cxn modelId="{0A1AC460-3732-4D31-9B5B-17F0E5F626A8}" type="presParOf" srcId="{E1B60775-8692-4CAD-AFE4-EF4A061E0E3D}" destId="{03C73CC5-BFE3-4897-BFC4-1344C0B8F6CB}" srcOrd="1" destOrd="0" presId="urn:microsoft.com/office/officeart/2005/8/layout/orgChart1"/>
    <dgm:cxn modelId="{65E51D1D-2BD8-4773-86D7-E1769E9EFDF5}" type="presParOf" srcId="{E8975E50-A02D-4B4D-9BD3-986869239F24}" destId="{D9DBCB0F-9D71-4E27-8B60-12D9835F83D7}" srcOrd="1" destOrd="0" presId="urn:microsoft.com/office/officeart/2005/8/layout/orgChart1"/>
    <dgm:cxn modelId="{5A48A3BB-8D8C-45A4-B85B-DF7066CF2360}" type="presParOf" srcId="{D9DBCB0F-9D71-4E27-8B60-12D9835F83D7}" destId="{BAA3576C-5614-4BEE-AC03-0CDA93FF5FC0}" srcOrd="0" destOrd="0" presId="urn:microsoft.com/office/officeart/2005/8/layout/orgChart1"/>
    <dgm:cxn modelId="{00E464FB-9FFB-4EB1-A6EA-EBC6F2900428}" type="presParOf" srcId="{D9DBCB0F-9D71-4E27-8B60-12D9835F83D7}" destId="{36EFA138-776F-4EEE-ABDA-0112585D1C4B}" srcOrd="1" destOrd="0" presId="urn:microsoft.com/office/officeart/2005/8/layout/orgChart1"/>
    <dgm:cxn modelId="{40C8184D-349D-4200-92E4-EA0377FB236C}" type="presParOf" srcId="{36EFA138-776F-4EEE-ABDA-0112585D1C4B}" destId="{816AA34E-50B1-4063-BE46-99033540C065}" srcOrd="0" destOrd="0" presId="urn:microsoft.com/office/officeart/2005/8/layout/orgChart1"/>
    <dgm:cxn modelId="{61317245-39D3-4004-A027-C5FC50C1108D}" type="presParOf" srcId="{816AA34E-50B1-4063-BE46-99033540C065}" destId="{DA20A464-7431-4645-ADF0-11D310EEF285}" srcOrd="0" destOrd="0" presId="urn:microsoft.com/office/officeart/2005/8/layout/orgChart1"/>
    <dgm:cxn modelId="{EDEA3D58-9357-4750-B09E-CAD105E8D15D}" type="presParOf" srcId="{816AA34E-50B1-4063-BE46-99033540C065}" destId="{20E83015-4248-4903-8714-579B774A4B88}" srcOrd="1" destOrd="0" presId="urn:microsoft.com/office/officeart/2005/8/layout/orgChart1"/>
    <dgm:cxn modelId="{F31270EA-EFBB-4B3C-9E08-02D0A868E749}" type="presParOf" srcId="{36EFA138-776F-4EEE-ABDA-0112585D1C4B}" destId="{4D5CEF85-3D1C-4920-8C65-2ED26E2D11C0}" srcOrd="1" destOrd="0" presId="urn:microsoft.com/office/officeart/2005/8/layout/orgChart1"/>
    <dgm:cxn modelId="{E990155B-13CA-4243-B9BB-F2179B934575}" type="presParOf" srcId="{36EFA138-776F-4EEE-ABDA-0112585D1C4B}" destId="{5B31B7A2-F98E-4109-8A69-9495313C838A}" srcOrd="2" destOrd="0" presId="urn:microsoft.com/office/officeart/2005/8/layout/orgChart1"/>
    <dgm:cxn modelId="{F170452D-DFD1-44A9-98D6-C08AE1AD8F1D}" type="presParOf" srcId="{D9DBCB0F-9D71-4E27-8B60-12D9835F83D7}" destId="{8F099805-588E-4047-9832-202483C0611F}" srcOrd="2" destOrd="0" presId="urn:microsoft.com/office/officeart/2005/8/layout/orgChart1"/>
    <dgm:cxn modelId="{A6EA6091-5DB7-44C4-AF60-629706D523C0}" type="presParOf" srcId="{D9DBCB0F-9D71-4E27-8B60-12D9835F83D7}" destId="{CC1C59D9-9154-4476-A60D-D2B5F08951FB}" srcOrd="3" destOrd="0" presId="urn:microsoft.com/office/officeart/2005/8/layout/orgChart1"/>
    <dgm:cxn modelId="{584FF53F-1F7E-4994-8F24-59E56B55E55B}" type="presParOf" srcId="{CC1C59D9-9154-4476-A60D-D2B5F08951FB}" destId="{BF2D188A-9CF4-4F93-AD4C-F11C7037251A}" srcOrd="0" destOrd="0" presId="urn:microsoft.com/office/officeart/2005/8/layout/orgChart1"/>
    <dgm:cxn modelId="{5B313F6F-C098-4B90-B862-8D18A342E058}" type="presParOf" srcId="{BF2D188A-9CF4-4F93-AD4C-F11C7037251A}" destId="{B3E62CCF-C015-4FAA-9264-0AFDEBC0D6FF}" srcOrd="0" destOrd="0" presId="urn:microsoft.com/office/officeart/2005/8/layout/orgChart1"/>
    <dgm:cxn modelId="{940D2E0D-36C6-4F16-9EFC-9621A2329544}" type="presParOf" srcId="{BF2D188A-9CF4-4F93-AD4C-F11C7037251A}" destId="{760C19D2-85ED-4D40-9DB0-B38F795F561E}" srcOrd="1" destOrd="0" presId="urn:microsoft.com/office/officeart/2005/8/layout/orgChart1"/>
    <dgm:cxn modelId="{FFB88B49-6060-43E9-99D3-00164CAC25CC}" type="presParOf" srcId="{CC1C59D9-9154-4476-A60D-D2B5F08951FB}" destId="{48CF280A-EF6C-4AAF-9397-6255CB97458B}" srcOrd="1" destOrd="0" presId="urn:microsoft.com/office/officeart/2005/8/layout/orgChart1"/>
    <dgm:cxn modelId="{EDCD4B7B-7F2D-4222-B4B2-D8C25E5F9762}" type="presParOf" srcId="{CC1C59D9-9154-4476-A60D-D2B5F08951FB}" destId="{C4AFF45D-AF3F-48D3-9C0C-01684CEAEBDA}" srcOrd="2" destOrd="0" presId="urn:microsoft.com/office/officeart/2005/8/layout/orgChart1"/>
    <dgm:cxn modelId="{CAA17C4F-5747-471F-A53A-714ECCA6A5EA}" type="presParOf" srcId="{E8975E50-A02D-4B4D-9BD3-986869239F24}" destId="{2D69CDDE-A1B0-4C39-A655-939151329251}" srcOrd="2" destOrd="0" presId="urn:microsoft.com/office/officeart/2005/8/layout/orgChart1"/>
    <dgm:cxn modelId="{C2FCFD15-2166-48D0-956C-8417A990EFAD}" type="presParOf" srcId="{8C9D6E1A-267A-4C4A-A992-1123DD1DD1E3}" destId="{7151CAB1-83D4-4A6F-A3AA-9534FA8D144B}" srcOrd="2" destOrd="0" presId="urn:microsoft.com/office/officeart/2005/8/layout/orgChart1"/>
    <dgm:cxn modelId="{46BB9A77-6A39-4643-B610-7CE3CBD7AED0}" type="presParOf" srcId="{8C9D6E1A-267A-4C4A-A992-1123DD1DD1E3}" destId="{D1DF169F-50C2-4BC4-BED0-257193543AC3}" srcOrd="3" destOrd="0" presId="urn:microsoft.com/office/officeart/2005/8/layout/orgChart1"/>
    <dgm:cxn modelId="{E7C80F06-0F40-4A15-A6D3-5E56296097A1}" type="presParOf" srcId="{D1DF169F-50C2-4BC4-BED0-257193543AC3}" destId="{9164AB2F-234B-4924-89A7-921A6E21A530}" srcOrd="0" destOrd="0" presId="urn:microsoft.com/office/officeart/2005/8/layout/orgChart1"/>
    <dgm:cxn modelId="{4BCAED8C-B6CF-461C-B345-B6EA6A601905}" type="presParOf" srcId="{9164AB2F-234B-4924-89A7-921A6E21A530}" destId="{64616982-449E-4274-8E2A-808331B4C17A}" srcOrd="0" destOrd="0" presId="urn:microsoft.com/office/officeart/2005/8/layout/orgChart1"/>
    <dgm:cxn modelId="{E11B9DBC-072A-45B2-B503-1420867249BB}" type="presParOf" srcId="{9164AB2F-234B-4924-89A7-921A6E21A530}" destId="{17BFA4E2-14B0-4384-B4BB-C3383C940CC4}" srcOrd="1" destOrd="0" presId="urn:microsoft.com/office/officeart/2005/8/layout/orgChart1"/>
    <dgm:cxn modelId="{5E884E82-7E73-4392-8604-A212C54F5FC5}" type="presParOf" srcId="{D1DF169F-50C2-4BC4-BED0-257193543AC3}" destId="{FA9D5A13-8215-475C-9AFC-886F7469A2E8}" srcOrd="1" destOrd="0" presId="urn:microsoft.com/office/officeart/2005/8/layout/orgChart1"/>
    <dgm:cxn modelId="{08DA6457-2051-457B-9301-5BF9234030E6}" type="presParOf" srcId="{FA9D5A13-8215-475C-9AFC-886F7469A2E8}" destId="{48FDC5EE-0DB4-4E9F-A0D5-BF20D1A1B3C6}" srcOrd="0" destOrd="0" presId="urn:microsoft.com/office/officeart/2005/8/layout/orgChart1"/>
    <dgm:cxn modelId="{DC3819DB-F781-41F7-BA9B-108B989A7DCB}" type="presParOf" srcId="{FA9D5A13-8215-475C-9AFC-886F7469A2E8}" destId="{FA398F77-7399-48C5-A26E-6090C49B1277}" srcOrd="1" destOrd="0" presId="urn:microsoft.com/office/officeart/2005/8/layout/orgChart1"/>
    <dgm:cxn modelId="{DB300F1B-8C79-45B7-9BAE-F77E6D175F6C}" type="presParOf" srcId="{FA398F77-7399-48C5-A26E-6090C49B1277}" destId="{388DFC1D-3EED-4367-9393-40851EE631F6}" srcOrd="0" destOrd="0" presId="urn:microsoft.com/office/officeart/2005/8/layout/orgChart1"/>
    <dgm:cxn modelId="{9A7F8329-46A5-4D56-B337-C85FB5C673B9}" type="presParOf" srcId="{388DFC1D-3EED-4367-9393-40851EE631F6}" destId="{54CD39DD-6216-46E8-8065-C882C4A6B89F}" srcOrd="0" destOrd="0" presId="urn:microsoft.com/office/officeart/2005/8/layout/orgChart1"/>
    <dgm:cxn modelId="{D8FE9005-89A1-451F-AD14-E3FA4B9D46B5}" type="presParOf" srcId="{388DFC1D-3EED-4367-9393-40851EE631F6}" destId="{5F8AA4F8-5CB8-4222-A4EC-DBE32EC4160A}" srcOrd="1" destOrd="0" presId="urn:microsoft.com/office/officeart/2005/8/layout/orgChart1"/>
    <dgm:cxn modelId="{CA97E80C-DF44-48D0-BD8A-E9605D81A441}" type="presParOf" srcId="{FA398F77-7399-48C5-A26E-6090C49B1277}" destId="{778B7A9E-EC0C-4195-9B28-16D1AD58B631}" srcOrd="1" destOrd="0" presId="urn:microsoft.com/office/officeart/2005/8/layout/orgChart1"/>
    <dgm:cxn modelId="{4429CA07-0C9D-4502-8F92-3EE4402909D0}" type="presParOf" srcId="{778B7A9E-EC0C-4195-9B28-16D1AD58B631}" destId="{1F6AC461-8B9F-4494-83F7-1725727A4708}" srcOrd="0" destOrd="0" presId="urn:microsoft.com/office/officeart/2005/8/layout/orgChart1"/>
    <dgm:cxn modelId="{1B3C8E60-3927-426A-8C45-9B599DEF68EE}" type="presParOf" srcId="{778B7A9E-EC0C-4195-9B28-16D1AD58B631}" destId="{4F86C97C-813E-440F-B6CD-F0CCF37FF08C}" srcOrd="1" destOrd="0" presId="urn:microsoft.com/office/officeart/2005/8/layout/orgChart1"/>
    <dgm:cxn modelId="{1BD025B8-8F99-4A6B-BB02-AF5CFEDAA5CB}" type="presParOf" srcId="{4F86C97C-813E-440F-B6CD-F0CCF37FF08C}" destId="{BBDF2F4D-EDD6-4E6D-8E69-050FB41360F7}" srcOrd="0" destOrd="0" presId="urn:microsoft.com/office/officeart/2005/8/layout/orgChart1"/>
    <dgm:cxn modelId="{32BA9CBE-E9F8-4B29-A89E-D9A7D90863FE}" type="presParOf" srcId="{BBDF2F4D-EDD6-4E6D-8E69-050FB41360F7}" destId="{5532EAFC-CAED-4511-A25C-453D90225EE7}" srcOrd="0" destOrd="0" presId="urn:microsoft.com/office/officeart/2005/8/layout/orgChart1"/>
    <dgm:cxn modelId="{DDF44FFE-D542-48B8-BACD-B23625CDF26C}" type="presParOf" srcId="{BBDF2F4D-EDD6-4E6D-8E69-050FB41360F7}" destId="{E75C81D2-584B-46AA-B062-4BF713670E22}" srcOrd="1" destOrd="0" presId="urn:microsoft.com/office/officeart/2005/8/layout/orgChart1"/>
    <dgm:cxn modelId="{056BEDC5-846C-42C3-9F9C-96667BB14E25}" type="presParOf" srcId="{4F86C97C-813E-440F-B6CD-F0CCF37FF08C}" destId="{734713D8-1280-4296-8019-49000018CFCC}" srcOrd="1" destOrd="0" presId="urn:microsoft.com/office/officeart/2005/8/layout/orgChart1"/>
    <dgm:cxn modelId="{A573B4B0-2C8E-42E3-BAEC-5CFCD5BE6134}" type="presParOf" srcId="{4F86C97C-813E-440F-B6CD-F0CCF37FF08C}" destId="{DAF3C5C5-69FC-4953-A159-D8674FA64E1B}" srcOrd="2" destOrd="0" presId="urn:microsoft.com/office/officeart/2005/8/layout/orgChart1"/>
    <dgm:cxn modelId="{468BD751-7BDF-4501-95F0-D28762B5E1DE}" type="presParOf" srcId="{FA398F77-7399-48C5-A26E-6090C49B1277}" destId="{5A4989BC-AFC7-4697-B545-7FB9A4EC50EC}" srcOrd="2" destOrd="0" presId="urn:microsoft.com/office/officeart/2005/8/layout/orgChart1"/>
    <dgm:cxn modelId="{CF0152BF-0463-4CC6-BC79-211C0E014CFE}" type="presParOf" srcId="{D1DF169F-50C2-4BC4-BED0-257193543AC3}" destId="{6986C733-B02D-44A2-9E30-0AA06D103464}" srcOrd="2" destOrd="0" presId="urn:microsoft.com/office/officeart/2005/8/layout/orgChart1"/>
    <dgm:cxn modelId="{67B036F5-8286-48CE-B058-4C67DCAD18C0}" type="presParOf" srcId="{8C9D6E1A-267A-4C4A-A992-1123DD1DD1E3}" destId="{E46A9812-6A44-444D-A0B2-379D2C6DDA38}" srcOrd="4" destOrd="0" presId="urn:microsoft.com/office/officeart/2005/8/layout/orgChart1"/>
    <dgm:cxn modelId="{5FEDE61F-DAB5-4A52-9060-7171448DED71}" type="presParOf" srcId="{8C9D6E1A-267A-4C4A-A992-1123DD1DD1E3}" destId="{839CE126-41B6-4BCA-A751-153AC14E2F60}" srcOrd="5" destOrd="0" presId="urn:microsoft.com/office/officeart/2005/8/layout/orgChart1"/>
    <dgm:cxn modelId="{B0B0D59C-BC0F-4666-B016-25F2E25D89BF}" type="presParOf" srcId="{839CE126-41B6-4BCA-A751-153AC14E2F60}" destId="{E5365C24-387A-4F40-9F47-E5E4D2048D7A}" srcOrd="0" destOrd="0" presId="urn:microsoft.com/office/officeart/2005/8/layout/orgChart1"/>
    <dgm:cxn modelId="{BC6A6CFA-2618-4186-9D19-1F74BE5140BD}" type="presParOf" srcId="{E5365C24-387A-4F40-9F47-E5E4D2048D7A}" destId="{9CD04092-56D8-4471-A0EC-98FAEC1E79E6}" srcOrd="0" destOrd="0" presId="urn:microsoft.com/office/officeart/2005/8/layout/orgChart1"/>
    <dgm:cxn modelId="{39B9C42E-E53E-44BF-A0D1-29A7D7AFCDC0}" type="presParOf" srcId="{E5365C24-387A-4F40-9F47-E5E4D2048D7A}" destId="{C3598C19-5671-4A89-9800-CAB508C66890}" srcOrd="1" destOrd="0" presId="urn:microsoft.com/office/officeart/2005/8/layout/orgChart1"/>
    <dgm:cxn modelId="{0422DD37-2A24-4B5B-A31F-8EA28919D188}" type="presParOf" srcId="{839CE126-41B6-4BCA-A751-153AC14E2F60}" destId="{5D32F81F-5847-4C45-9671-A88A8B8BE13F}" srcOrd="1" destOrd="0" presId="urn:microsoft.com/office/officeart/2005/8/layout/orgChart1"/>
    <dgm:cxn modelId="{3210DDAD-E74D-45C2-B084-D9112E42F352}" type="presParOf" srcId="{5D32F81F-5847-4C45-9671-A88A8B8BE13F}" destId="{CF1A5B9C-B685-4948-94F4-B51AE00F99E2}" srcOrd="0" destOrd="0" presId="urn:microsoft.com/office/officeart/2005/8/layout/orgChart1"/>
    <dgm:cxn modelId="{FE34B3FA-3DB8-49B9-BED2-B9CD80C8C7A8}" type="presParOf" srcId="{5D32F81F-5847-4C45-9671-A88A8B8BE13F}" destId="{0A14CADB-0CBB-4F5A-80E8-01A7E4F80F1C}" srcOrd="1" destOrd="0" presId="urn:microsoft.com/office/officeart/2005/8/layout/orgChart1"/>
    <dgm:cxn modelId="{648A76CD-F162-4CB0-AE36-E3A37217B0BA}" type="presParOf" srcId="{0A14CADB-0CBB-4F5A-80E8-01A7E4F80F1C}" destId="{67933FDB-D843-4CEE-A038-DE4ABA5AD3E1}" srcOrd="0" destOrd="0" presId="urn:microsoft.com/office/officeart/2005/8/layout/orgChart1"/>
    <dgm:cxn modelId="{11E8A10C-138D-4C96-95FB-8586F2A78571}" type="presParOf" srcId="{67933FDB-D843-4CEE-A038-DE4ABA5AD3E1}" destId="{0F523C22-B747-4F57-8E2E-352527ADE17A}" srcOrd="0" destOrd="0" presId="urn:microsoft.com/office/officeart/2005/8/layout/orgChart1"/>
    <dgm:cxn modelId="{E1DA91B3-3C5F-45E8-B763-F19080AC0287}" type="presParOf" srcId="{67933FDB-D843-4CEE-A038-DE4ABA5AD3E1}" destId="{5F748541-4072-4264-870D-1B8024CA06A8}" srcOrd="1" destOrd="0" presId="urn:microsoft.com/office/officeart/2005/8/layout/orgChart1"/>
    <dgm:cxn modelId="{143E07F0-6FAD-40A2-9AFC-21E1756631F9}" type="presParOf" srcId="{0A14CADB-0CBB-4F5A-80E8-01A7E4F80F1C}" destId="{1479C8CA-A566-4919-8692-60876C31550A}" srcOrd="1" destOrd="0" presId="urn:microsoft.com/office/officeart/2005/8/layout/orgChart1"/>
    <dgm:cxn modelId="{E6447CA4-FBC6-4290-BD2E-3197B1639151}" type="presParOf" srcId="{1479C8CA-A566-4919-8692-60876C31550A}" destId="{1B60CE1E-D242-42D3-ACB9-D96AD752F902}" srcOrd="0" destOrd="0" presId="urn:microsoft.com/office/officeart/2005/8/layout/orgChart1"/>
    <dgm:cxn modelId="{C62F76B9-789B-4DF4-9DD5-278A3D936B4E}" type="presParOf" srcId="{1479C8CA-A566-4919-8692-60876C31550A}" destId="{FF24128B-E646-42BA-A245-6842C7CAA0F4}" srcOrd="1" destOrd="0" presId="urn:microsoft.com/office/officeart/2005/8/layout/orgChart1"/>
    <dgm:cxn modelId="{41D3166D-7DF0-4F13-8027-100929651B98}" type="presParOf" srcId="{FF24128B-E646-42BA-A245-6842C7CAA0F4}" destId="{8D0C9F44-8394-4A87-B07C-803DC635C2E0}" srcOrd="0" destOrd="0" presId="urn:microsoft.com/office/officeart/2005/8/layout/orgChart1"/>
    <dgm:cxn modelId="{10CC5C97-801A-48B2-BE19-CEC62DE8984B}" type="presParOf" srcId="{8D0C9F44-8394-4A87-B07C-803DC635C2E0}" destId="{FA89079B-8951-462A-9D68-6F56A7DABF68}" srcOrd="0" destOrd="0" presId="urn:microsoft.com/office/officeart/2005/8/layout/orgChart1"/>
    <dgm:cxn modelId="{D0937C2B-4068-4041-BA1A-36843EE8E84B}" type="presParOf" srcId="{8D0C9F44-8394-4A87-B07C-803DC635C2E0}" destId="{9A2A2F70-F9D6-4A87-91DA-3D4FC8AC5019}" srcOrd="1" destOrd="0" presId="urn:microsoft.com/office/officeart/2005/8/layout/orgChart1"/>
    <dgm:cxn modelId="{D053FFBD-B415-4C15-94D4-8922425C109E}" type="presParOf" srcId="{FF24128B-E646-42BA-A245-6842C7CAA0F4}" destId="{759F0CD9-093F-456B-9DD0-7B2B4F83C748}" srcOrd="1" destOrd="0" presId="urn:microsoft.com/office/officeart/2005/8/layout/orgChart1"/>
    <dgm:cxn modelId="{0FFB5F07-284E-44CB-BB06-B3FE21BED5EA}" type="presParOf" srcId="{FF24128B-E646-42BA-A245-6842C7CAA0F4}" destId="{EE5C88AF-628A-4C63-98FB-85F9D212FBB4}" srcOrd="2" destOrd="0" presId="urn:microsoft.com/office/officeart/2005/8/layout/orgChart1"/>
    <dgm:cxn modelId="{C0B5EDA3-E3FE-4C04-B355-154DEDF2134B}" type="presParOf" srcId="{0A14CADB-0CBB-4F5A-80E8-01A7E4F80F1C}" destId="{480B90C6-985B-4116-9866-8369C0808613}" srcOrd="2" destOrd="0" presId="urn:microsoft.com/office/officeart/2005/8/layout/orgChart1"/>
    <dgm:cxn modelId="{38BF22EB-01BF-40F3-9610-208BBA7E9E2C}" type="presParOf" srcId="{839CE126-41B6-4BCA-A751-153AC14E2F60}" destId="{D6FE9D6F-20AC-4448-977C-6C9BBF4EA865}" srcOrd="2" destOrd="0" presId="urn:microsoft.com/office/officeart/2005/8/layout/orgChart1"/>
    <dgm:cxn modelId="{143FCD11-CE9A-4310-87AD-9242499A067A}" type="presParOf" srcId="{BBEE411A-9DC8-409F-AE05-77247078A4CD}" destId="{77527D40-66D9-436D-B69F-38EB0F299A4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DEABED-AFC0-4694-A50E-79DE3BB1FCBA}"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D48B35DF-9B5E-4475-9224-64C7FA07C285}">
      <dgm:prSet phldrT="[Text]"/>
      <dgm:spPr/>
      <dgm:t>
        <a:bodyPr/>
        <a:lstStyle/>
        <a:p>
          <a:r>
            <a:rPr lang="en-US" dirty="0"/>
            <a:t>Board of Trustees</a:t>
          </a:r>
        </a:p>
      </dgm:t>
    </dgm:pt>
    <dgm:pt modelId="{7D22A55F-A516-44CC-A071-860EFEFFEDB6}" type="parTrans" cxnId="{8856B826-5410-4B59-88F3-E0462135D749}">
      <dgm:prSet/>
      <dgm:spPr/>
      <dgm:t>
        <a:bodyPr/>
        <a:lstStyle/>
        <a:p>
          <a:endParaRPr lang="en-US"/>
        </a:p>
      </dgm:t>
    </dgm:pt>
    <dgm:pt modelId="{78C57656-A531-4E91-BCCB-28B691286BDA}" type="sibTrans" cxnId="{8856B826-5410-4B59-88F3-E0462135D749}">
      <dgm:prSet/>
      <dgm:spPr/>
      <dgm:t>
        <a:bodyPr/>
        <a:lstStyle/>
        <a:p>
          <a:endParaRPr lang="en-US"/>
        </a:p>
      </dgm:t>
    </dgm:pt>
    <dgm:pt modelId="{C25F6041-352E-4E64-BFAE-F3CAE62DBA76}">
      <dgm:prSet phldrT="[Text]"/>
      <dgm:spPr/>
      <dgm:t>
        <a:bodyPr/>
        <a:lstStyle/>
        <a:p>
          <a:r>
            <a:rPr lang="en-US" dirty="0"/>
            <a:t>House of Delegates</a:t>
          </a:r>
        </a:p>
      </dgm:t>
    </dgm:pt>
    <dgm:pt modelId="{DA3B58CE-7FDF-45BE-8808-88C5A0B91011}" type="parTrans" cxnId="{0ACF3F20-E3C5-4C1E-9CF8-CCA2288E66D9}">
      <dgm:prSet/>
      <dgm:spPr/>
      <dgm:t>
        <a:bodyPr/>
        <a:lstStyle/>
        <a:p>
          <a:endParaRPr lang="en-US"/>
        </a:p>
      </dgm:t>
    </dgm:pt>
    <dgm:pt modelId="{1B6C415C-F073-4745-9453-DAB99D1BEF7A}" type="sibTrans" cxnId="{0ACF3F20-E3C5-4C1E-9CF8-CCA2288E66D9}">
      <dgm:prSet/>
      <dgm:spPr/>
      <dgm:t>
        <a:bodyPr/>
        <a:lstStyle/>
        <a:p>
          <a:endParaRPr lang="en-US"/>
        </a:p>
      </dgm:t>
    </dgm:pt>
    <dgm:pt modelId="{9D29C2C5-1AB3-4C6C-8BC6-524B6547B5F5}">
      <dgm:prSet phldrT="[Text]"/>
      <dgm:spPr/>
      <dgm:t>
        <a:bodyPr/>
        <a:lstStyle/>
        <a:p>
          <a:r>
            <a:rPr lang="en-US" dirty="0"/>
            <a:t>Delegates-At-Large</a:t>
          </a:r>
        </a:p>
      </dgm:t>
    </dgm:pt>
    <dgm:pt modelId="{670BD09D-9201-40DD-9D0A-D7D7C815D797}" type="parTrans" cxnId="{A7D4038B-6D3A-42A0-9860-DBD7E22BDA70}">
      <dgm:prSet/>
      <dgm:spPr/>
      <dgm:t>
        <a:bodyPr/>
        <a:lstStyle/>
        <a:p>
          <a:endParaRPr lang="en-US"/>
        </a:p>
      </dgm:t>
    </dgm:pt>
    <dgm:pt modelId="{345983A2-8E84-43AC-8309-94CB7CA6C0E7}" type="sibTrans" cxnId="{A7D4038B-6D3A-42A0-9860-DBD7E22BDA70}">
      <dgm:prSet/>
      <dgm:spPr/>
      <dgm:t>
        <a:bodyPr/>
        <a:lstStyle/>
        <a:p>
          <a:endParaRPr lang="en-US"/>
        </a:p>
      </dgm:t>
    </dgm:pt>
    <dgm:pt modelId="{BCBE1809-0B64-4061-9094-AAFC51CF8EA1}">
      <dgm:prSet phldrT="[Text]"/>
      <dgm:spPr/>
      <dgm:t>
        <a:bodyPr/>
        <a:lstStyle/>
        <a:p>
          <a:r>
            <a:rPr lang="en-US" dirty="0"/>
            <a:t>Member Associations Delegates</a:t>
          </a:r>
        </a:p>
      </dgm:t>
    </dgm:pt>
    <dgm:pt modelId="{11CD12FB-18CE-4111-920E-42AF9356F40B}" type="parTrans" cxnId="{21CE3CA1-66EA-47B3-8141-AFB8AD381507}">
      <dgm:prSet/>
      <dgm:spPr/>
      <dgm:t>
        <a:bodyPr/>
        <a:lstStyle/>
        <a:p>
          <a:endParaRPr lang="en-US"/>
        </a:p>
      </dgm:t>
    </dgm:pt>
    <dgm:pt modelId="{3DBE8429-07D2-42A2-8131-37141A338E80}" type="sibTrans" cxnId="{21CE3CA1-66EA-47B3-8141-AFB8AD381507}">
      <dgm:prSet/>
      <dgm:spPr/>
      <dgm:t>
        <a:bodyPr/>
        <a:lstStyle/>
        <a:p>
          <a:endParaRPr lang="en-US"/>
        </a:p>
      </dgm:t>
    </dgm:pt>
    <dgm:pt modelId="{E213FAFC-3288-4734-B9D8-C2F23C6FD9EF}">
      <dgm:prSet phldrT="[Text]"/>
      <dgm:spPr/>
      <dgm:t>
        <a:bodyPr/>
        <a:lstStyle/>
        <a:p>
          <a:r>
            <a:rPr lang="en-US" dirty="0"/>
            <a:t>Community Leadership Council</a:t>
          </a:r>
        </a:p>
      </dgm:t>
    </dgm:pt>
    <dgm:pt modelId="{02A0E5A1-1F9C-4CC9-872D-51B8F964A4C5}" type="parTrans" cxnId="{FAE35358-9C66-4818-BA06-64C7B710B0E4}">
      <dgm:prSet/>
      <dgm:spPr/>
      <dgm:t>
        <a:bodyPr/>
        <a:lstStyle/>
        <a:p>
          <a:endParaRPr lang="en-US"/>
        </a:p>
      </dgm:t>
    </dgm:pt>
    <dgm:pt modelId="{385BF3F6-EF4F-41D7-B26E-6D8D360A78BD}" type="sibTrans" cxnId="{FAE35358-9C66-4818-BA06-64C7B710B0E4}">
      <dgm:prSet/>
      <dgm:spPr/>
      <dgm:t>
        <a:bodyPr/>
        <a:lstStyle/>
        <a:p>
          <a:endParaRPr lang="en-US"/>
        </a:p>
      </dgm:t>
    </dgm:pt>
    <dgm:pt modelId="{82C80C0F-73D4-4BA7-9AEC-DC3997D2C150}">
      <dgm:prSet phldrT="[Text]"/>
      <dgm:spPr/>
      <dgm:t>
        <a:bodyPr/>
        <a:lstStyle/>
        <a:p>
          <a:r>
            <a:rPr lang="en-US" dirty="0"/>
            <a:t>CLC Directors</a:t>
          </a:r>
        </a:p>
      </dgm:t>
    </dgm:pt>
    <dgm:pt modelId="{A8A757C8-6CA3-4662-9792-FB16C153F070}" type="parTrans" cxnId="{04EACFEB-8776-4EBA-9426-82D08EAB280A}">
      <dgm:prSet/>
      <dgm:spPr/>
      <dgm:t>
        <a:bodyPr/>
        <a:lstStyle/>
        <a:p>
          <a:endParaRPr lang="en-US"/>
        </a:p>
      </dgm:t>
    </dgm:pt>
    <dgm:pt modelId="{085F56C6-1DBD-4AA9-83F2-9E3A80FEE244}" type="sibTrans" cxnId="{04EACFEB-8776-4EBA-9426-82D08EAB280A}">
      <dgm:prSet/>
      <dgm:spPr/>
      <dgm:t>
        <a:bodyPr/>
        <a:lstStyle/>
        <a:p>
          <a:endParaRPr lang="en-US"/>
        </a:p>
      </dgm:t>
    </dgm:pt>
    <dgm:pt modelId="{4B964CFA-53F9-463C-97C2-83A3CDF327ED}">
      <dgm:prSet/>
      <dgm:spPr/>
      <dgm:t>
        <a:bodyPr/>
        <a:lstStyle/>
        <a:p>
          <a:r>
            <a:rPr lang="en-US" dirty="0"/>
            <a:t>WEF Executive Director</a:t>
          </a:r>
        </a:p>
      </dgm:t>
    </dgm:pt>
    <dgm:pt modelId="{BEAA63A6-FB5B-40BA-A7B2-428E574D4369}" type="parTrans" cxnId="{46986954-E444-41A0-AC00-72005F615FE8}">
      <dgm:prSet/>
      <dgm:spPr/>
      <dgm:t>
        <a:bodyPr/>
        <a:lstStyle/>
        <a:p>
          <a:endParaRPr lang="en-US"/>
        </a:p>
      </dgm:t>
    </dgm:pt>
    <dgm:pt modelId="{9A589E50-30F2-466B-9B1A-5EED639F7342}" type="sibTrans" cxnId="{46986954-E444-41A0-AC00-72005F615FE8}">
      <dgm:prSet/>
      <dgm:spPr/>
      <dgm:t>
        <a:bodyPr/>
        <a:lstStyle/>
        <a:p>
          <a:endParaRPr lang="en-US"/>
        </a:p>
      </dgm:t>
    </dgm:pt>
    <dgm:pt modelId="{6BB9BEAB-B3A9-4052-B582-CD08EBFFC16A}">
      <dgm:prSet/>
      <dgm:spPr/>
      <dgm:t>
        <a:bodyPr/>
        <a:lstStyle/>
        <a:p>
          <a:r>
            <a:rPr lang="en-US" dirty="0"/>
            <a:t>WEF Executive Team</a:t>
          </a:r>
        </a:p>
      </dgm:t>
    </dgm:pt>
    <dgm:pt modelId="{C3194D81-488E-4AA7-87AF-E2C3ADF56C87}" type="parTrans" cxnId="{12A67819-0C35-403A-AC4B-8EDCB4CC6157}">
      <dgm:prSet/>
      <dgm:spPr/>
      <dgm:t>
        <a:bodyPr/>
        <a:lstStyle/>
        <a:p>
          <a:endParaRPr lang="en-US"/>
        </a:p>
      </dgm:t>
    </dgm:pt>
    <dgm:pt modelId="{7DD22637-8FF2-48FF-B0C9-5E07B733979A}" type="sibTrans" cxnId="{12A67819-0C35-403A-AC4B-8EDCB4CC6157}">
      <dgm:prSet/>
      <dgm:spPr/>
      <dgm:t>
        <a:bodyPr/>
        <a:lstStyle/>
        <a:p>
          <a:endParaRPr lang="en-US"/>
        </a:p>
      </dgm:t>
    </dgm:pt>
    <dgm:pt modelId="{D294EEBD-B32F-477A-A8FA-25FAB2AF5583}">
      <dgm:prSet/>
      <dgm:spPr/>
      <dgm:t>
        <a:bodyPr/>
        <a:lstStyle/>
        <a:p>
          <a:r>
            <a:rPr lang="en-US" dirty="0"/>
            <a:t>WEF Staff</a:t>
          </a:r>
        </a:p>
      </dgm:t>
    </dgm:pt>
    <dgm:pt modelId="{3B4A4BDD-46B9-4B6E-B9FA-C4AD20B15063}" type="parTrans" cxnId="{F86E8FA9-801C-48A8-91C8-7D6339D69D39}">
      <dgm:prSet/>
      <dgm:spPr/>
      <dgm:t>
        <a:bodyPr/>
        <a:lstStyle/>
        <a:p>
          <a:endParaRPr lang="en-US"/>
        </a:p>
      </dgm:t>
    </dgm:pt>
    <dgm:pt modelId="{BB65D75D-E113-47AF-ACCE-3829276F1BBD}" type="sibTrans" cxnId="{F86E8FA9-801C-48A8-91C8-7D6339D69D39}">
      <dgm:prSet/>
      <dgm:spPr/>
      <dgm:t>
        <a:bodyPr/>
        <a:lstStyle/>
        <a:p>
          <a:endParaRPr lang="en-US"/>
        </a:p>
      </dgm:t>
    </dgm:pt>
    <dgm:pt modelId="{157F0303-EC24-4BF4-A780-C3F48274D8D4}">
      <dgm:prSet/>
      <dgm:spPr/>
      <dgm:t>
        <a:bodyPr/>
        <a:lstStyle/>
        <a:p>
          <a:r>
            <a:rPr lang="en-US" dirty="0"/>
            <a:t>Communities</a:t>
          </a:r>
        </a:p>
      </dgm:t>
    </dgm:pt>
    <dgm:pt modelId="{2F09648A-F159-4B84-923A-CBC974444346}" type="parTrans" cxnId="{292B3955-6B31-4F3D-A416-E8E61EEE6A26}">
      <dgm:prSet/>
      <dgm:spPr/>
      <dgm:t>
        <a:bodyPr/>
        <a:lstStyle/>
        <a:p>
          <a:endParaRPr lang="en-US"/>
        </a:p>
      </dgm:t>
    </dgm:pt>
    <dgm:pt modelId="{A3BC8FBE-C083-48F9-BD2E-0F5CE87D6657}" type="sibTrans" cxnId="{292B3955-6B31-4F3D-A416-E8E61EEE6A26}">
      <dgm:prSet/>
      <dgm:spPr/>
      <dgm:t>
        <a:bodyPr/>
        <a:lstStyle/>
        <a:p>
          <a:endParaRPr lang="en-US"/>
        </a:p>
      </dgm:t>
    </dgm:pt>
    <dgm:pt modelId="{781AB49B-CECE-4922-995D-15EF67A512FC}" type="pres">
      <dgm:prSet presAssocID="{E6DEABED-AFC0-4694-A50E-79DE3BB1FCBA}" presName="hierChild1" presStyleCnt="0">
        <dgm:presLayoutVars>
          <dgm:orgChart val="1"/>
          <dgm:chPref val="1"/>
          <dgm:dir/>
          <dgm:animOne val="branch"/>
          <dgm:animLvl val="lvl"/>
          <dgm:resizeHandles/>
        </dgm:presLayoutVars>
      </dgm:prSet>
      <dgm:spPr/>
    </dgm:pt>
    <dgm:pt modelId="{BBEE411A-9DC8-409F-AE05-77247078A4CD}" type="pres">
      <dgm:prSet presAssocID="{D48B35DF-9B5E-4475-9224-64C7FA07C285}" presName="hierRoot1" presStyleCnt="0">
        <dgm:presLayoutVars>
          <dgm:hierBranch val="init"/>
        </dgm:presLayoutVars>
      </dgm:prSet>
      <dgm:spPr/>
    </dgm:pt>
    <dgm:pt modelId="{E633A889-35E5-496A-9C05-47BCEBFD15E1}" type="pres">
      <dgm:prSet presAssocID="{D48B35DF-9B5E-4475-9224-64C7FA07C285}" presName="rootComposite1" presStyleCnt="0"/>
      <dgm:spPr/>
    </dgm:pt>
    <dgm:pt modelId="{BB55D2D1-E82C-4174-915A-BA49B99978B5}" type="pres">
      <dgm:prSet presAssocID="{D48B35DF-9B5E-4475-9224-64C7FA07C285}" presName="rootText1" presStyleLbl="node0" presStyleIdx="0" presStyleCnt="1">
        <dgm:presLayoutVars>
          <dgm:chPref val="3"/>
        </dgm:presLayoutVars>
      </dgm:prSet>
      <dgm:spPr/>
    </dgm:pt>
    <dgm:pt modelId="{8E7A1FE9-4727-4862-993A-C434ED91B768}" type="pres">
      <dgm:prSet presAssocID="{D48B35DF-9B5E-4475-9224-64C7FA07C285}" presName="rootConnector1" presStyleLbl="node1" presStyleIdx="0" presStyleCnt="0"/>
      <dgm:spPr/>
    </dgm:pt>
    <dgm:pt modelId="{8C9D6E1A-267A-4C4A-A992-1123DD1DD1E3}" type="pres">
      <dgm:prSet presAssocID="{D48B35DF-9B5E-4475-9224-64C7FA07C285}" presName="hierChild2" presStyleCnt="0"/>
      <dgm:spPr/>
    </dgm:pt>
    <dgm:pt modelId="{026C13F9-35A7-4C4B-842D-B3892C88722E}" type="pres">
      <dgm:prSet presAssocID="{DA3B58CE-7FDF-45BE-8808-88C5A0B91011}" presName="Name37" presStyleLbl="parChTrans1D2" presStyleIdx="0" presStyleCnt="3"/>
      <dgm:spPr/>
    </dgm:pt>
    <dgm:pt modelId="{E8975E50-A02D-4B4D-9BD3-986869239F24}" type="pres">
      <dgm:prSet presAssocID="{C25F6041-352E-4E64-BFAE-F3CAE62DBA76}" presName="hierRoot2" presStyleCnt="0">
        <dgm:presLayoutVars>
          <dgm:hierBranch val="init"/>
        </dgm:presLayoutVars>
      </dgm:prSet>
      <dgm:spPr/>
    </dgm:pt>
    <dgm:pt modelId="{E1B60775-8692-4CAD-AFE4-EF4A061E0E3D}" type="pres">
      <dgm:prSet presAssocID="{C25F6041-352E-4E64-BFAE-F3CAE62DBA76}" presName="rootComposite" presStyleCnt="0"/>
      <dgm:spPr/>
    </dgm:pt>
    <dgm:pt modelId="{C1D223B9-C4F0-42E2-A98B-B196052E2054}" type="pres">
      <dgm:prSet presAssocID="{C25F6041-352E-4E64-BFAE-F3CAE62DBA76}" presName="rootText" presStyleLbl="node2" presStyleIdx="0" presStyleCnt="3">
        <dgm:presLayoutVars>
          <dgm:chPref val="3"/>
        </dgm:presLayoutVars>
      </dgm:prSet>
      <dgm:spPr/>
    </dgm:pt>
    <dgm:pt modelId="{03C73CC5-BFE3-4897-BFC4-1344C0B8F6CB}" type="pres">
      <dgm:prSet presAssocID="{C25F6041-352E-4E64-BFAE-F3CAE62DBA76}" presName="rootConnector" presStyleLbl="node2" presStyleIdx="0" presStyleCnt="3"/>
      <dgm:spPr/>
    </dgm:pt>
    <dgm:pt modelId="{D9DBCB0F-9D71-4E27-8B60-12D9835F83D7}" type="pres">
      <dgm:prSet presAssocID="{C25F6041-352E-4E64-BFAE-F3CAE62DBA76}" presName="hierChild4" presStyleCnt="0"/>
      <dgm:spPr/>
    </dgm:pt>
    <dgm:pt modelId="{BAA3576C-5614-4BEE-AC03-0CDA93FF5FC0}" type="pres">
      <dgm:prSet presAssocID="{670BD09D-9201-40DD-9D0A-D7D7C815D797}" presName="Name37" presStyleLbl="parChTrans1D3" presStyleIdx="0" presStyleCnt="4"/>
      <dgm:spPr/>
    </dgm:pt>
    <dgm:pt modelId="{36EFA138-776F-4EEE-ABDA-0112585D1C4B}" type="pres">
      <dgm:prSet presAssocID="{9D29C2C5-1AB3-4C6C-8BC6-524B6547B5F5}" presName="hierRoot2" presStyleCnt="0">
        <dgm:presLayoutVars>
          <dgm:hierBranch val="init"/>
        </dgm:presLayoutVars>
      </dgm:prSet>
      <dgm:spPr/>
    </dgm:pt>
    <dgm:pt modelId="{816AA34E-50B1-4063-BE46-99033540C065}" type="pres">
      <dgm:prSet presAssocID="{9D29C2C5-1AB3-4C6C-8BC6-524B6547B5F5}" presName="rootComposite" presStyleCnt="0"/>
      <dgm:spPr/>
    </dgm:pt>
    <dgm:pt modelId="{DA20A464-7431-4645-ADF0-11D310EEF285}" type="pres">
      <dgm:prSet presAssocID="{9D29C2C5-1AB3-4C6C-8BC6-524B6547B5F5}" presName="rootText" presStyleLbl="node3" presStyleIdx="0" presStyleCnt="4">
        <dgm:presLayoutVars>
          <dgm:chPref val="3"/>
        </dgm:presLayoutVars>
      </dgm:prSet>
      <dgm:spPr/>
    </dgm:pt>
    <dgm:pt modelId="{20E83015-4248-4903-8714-579B774A4B88}" type="pres">
      <dgm:prSet presAssocID="{9D29C2C5-1AB3-4C6C-8BC6-524B6547B5F5}" presName="rootConnector" presStyleLbl="node3" presStyleIdx="0" presStyleCnt="4"/>
      <dgm:spPr/>
    </dgm:pt>
    <dgm:pt modelId="{4D5CEF85-3D1C-4920-8C65-2ED26E2D11C0}" type="pres">
      <dgm:prSet presAssocID="{9D29C2C5-1AB3-4C6C-8BC6-524B6547B5F5}" presName="hierChild4" presStyleCnt="0"/>
      <dgm:spPr/>
    </dgm:pt>
    <dgm:pt modelId="{5B31B7A2-F98E-4109-8A69-9495313C838A}" type="pres">
      <dgm:prSet presAssocID="{9D29C2C5-1AB3-4C6C-8BC6-524B6547B5F5}" presName="hierChild5" presStyleCnt="0"/>
      <dgm:spPr/>
    </dgm:pt>
    <dgm:pt modelId="{8F099805-588E-4047-9832-202483C0611F}" type="pres">
      <dgm:prSet presAssocID="{11CD12FB-18CE-4111-920E-42AF9356F40B}" presName="Name37" presStyleLbl="parChTrans1D3" presStyleIdx="1" presStyleCnt="4"/>
      <dgm:spPr/>
    </dgm:pt>
    <dgm:pt modelId="{CC1C59D9-9154-4476-A60D-D2B5F08951FB}" type="pres">
      <dgm:prSet presAssocID="{BCBE1809-0B64-4061-9094-AAFC51CF8EA1}" presName="hierRoot2" presStyleCnt="0">
        <dgm:presLayoutVars>
          <dgm:hierBranch val="init"/>
        </dgm:presLayoutVars>
      </dgm:prSet>
      <dgm:spPr/>
    </dgm:pt>
    <dgm:pt modelId="{BF2D188A-9CF4-4F93-AD4C-F11C7037251A}" type="pres">
      <dgm:prSet presAssocID="{BCBE1809-0B64-4061-9094-AAFC51CF8EA1}" presName="rootComposite" presStyleCnt="0"/>
      <dgm:spPr/>
    </dgm:pt>
    <dgm:pt modelId="{B3E62CCF-C015-4FAA-9264-0AFDEBC0D6FF}" type="pres">
      <dgm:prSet presAssocID="{BCBE1809-0B64-4061-9094-AAFC51CF8EA1}" presName="rootText" presStyleLbl="node3" presStyleIdx="1" presStyleCnt="4">
        <dgm:presLayoutVars>
          <dgm:chPref val="3"/>
        </dgm:presLayoutVars>
      </dgm:prSet>
      <dgm:spPr/>
    </dgm:pt>
    <dgm:pt modelId="{760C19D2-85ED-4D40-9DB0-B38F795F561E}" type="pres">
      <dgm:prSet presAssocID="{BCBE1809-0B64-4061-9094-AAFC51CF8EA1}" presName="rootConnector" presStyleLbl="node3" presStyleIdx="1" presStyleCnt="4"/>
      <dgm:spPr/>
    </dgm:pt>
    <dgm:pt modelId="{48CF280A-EF6C-4AAF-9397-6255CB97458B}" type="pres">
      <dgm:prSet presAssocID="{BCBE1809-0B64-4061-9094-AAFC51CF8EA1}" presName="hierChild4" presStyleCnt="0"/>
      <dgm:spPr/>
    </dgm:pt>
    <dgm:pt modelId="{C4AFF45D-AF3F-48D3-9C0C-01684CEAEBDA}" type="pres">
      <dgm:prSet presAssocID="{BCBE1809-0B64-4061-9094-AAFC51CF8EA1}" presName="hierChild5" presStyleCnt="0"/>
      <dgm:spPr/>
    </dgm:pt>
    <dgm:pt modelId="{2D69CDDE-A1B0-4C39-A655-939151329251}" type="pres">
      <dgm:prSet presAssocID="{C25F6041-352E-4E64-BFAE-F3CAE62DBA76}" presName="hierChild5" presStyleCnt="0"/>
      <dgm:spPr/>
    </dgm:pt>
    <dgm:pt modelId="{7151CAB1-83D4-4A6F-A3AA-9534FA8D144B}" type="pres">
      <dgm:prSet presAssocID="{02A0E5A1-1F9C-4CC9-872D-51B8F964A4C5}" presName="Name37" presStyleLbl="parChTrans1D2" presStyleIdx="1" presStyleCnt="3"/>
      <dgm:spPr/>
    </dgm:pt>
    <dgm:pt modelId="{D1DF169F-50C2-4BC4-BED0-257193543AC3}" type="pres">
      <dgm:prSet presAssocID="{E213FAFC-3288-4734-B9D8-C2F23C6FD9EF}" presName="hierRoot2" presStyleCnt="0">
        <dgm:presLayoutVars>
          <dgm:hierBranch val="init"/>
        </dgm:presLayoutVars>
      </dgm:prSet>
      <dgm:spPr/>
    </dgm:pt>
    <dgm:pt modelId="{9164AB2F-234B-4924-89A7-921A6E21A530}" type="pres">
      <dgm:prSet presAssocID="{E213FAFC-3288-4734-B9D8-C2F23C6FD9EF}" presName="rootComposite" presStyleCnt="0"/>
      <dgm:spPr/>
    </dgm:pt>
    <dgm:pt modelId="{64616982-449E-4274-8E2A-808331B4C17A}" type="pres">
      <dgm:prSet presAssocID="{E213FAFC-3288-4734-B9D8-C2F23C6FD9EF}" presName="rootText" presStyleLbl="node2" presStyleIdx="1" presStyleCnt="3">
        <dgm:presLayoutVars>
          <dgm:chPref val="3"/>
        </dgm:presLayoutVars>
      </dgm:prSet>
      <dgm:spPr/>
    </dgm:pt>
    <dgm:pt modelId="{17BFA4E2-14B0-4384-B4BB-C3383C940CC4}" type="pres">
      <dgm:prSet presAssocID="{E213FAFC-3288-4734-B9D8-C2F23C6FD9EF}" presName="rootConnector" presStyleLbl="node2" presStyleIdx="1" presStyleCnt="3"/>
      <dgm:spPr/>
    </dgm:pt>
    <dgm:pt modelId="{FA9D5A13-8215-475C-9AFC-886F7469A2E8}" type="pres">
      <dgm:prSet presAssocID="{E213FAFC-3288-4734-B9D8-C2F23C6FD9EF}" presName="hierChild4" presStyleCnt="0"/>
      <dgm:spPr/>
    </dgm:pt>
    <dgm:pt modelId="{48FDC5EE-0DB4-4E9F-A0D5-BF20D1A1B3C6}" type="pres">
      <dgm:prSet presAssocID="{A8A757C8-6CA3-4662-9792-FB16C153F070}" presName="Name37" presStyleLbl="parChTrans1D3" presStyleIdx="2" presStyleCnt="4"/>
      <dgm:spPr/>
    </dgm:pt>
    <dgm:pt modelId="{FA398F77-7399-48C5-A26E-6090C49B1277}" type="pres">
      <dgm:prSet presAssocID="{82C80C0F-73D4-4BA7-9AEC-DC3997D2C150}" presName="hierRoot2" presStyleCnt="0">
        <dgm:presLayoutVars>
          <dgm:hierBranch val="init"/>
        </dgm:presLayoutVars>
      </dgm:prSet>
      <dgm:spPr/>
    </dgm:pt>
    <dgm:pt modelId="{388DFC1D-3EED-4367-9393-40851EE631F6}" type="pres">
      <dgm:prSet presAssocID="{82C80C0F-73D4-4BA7-9AEC-DC3997D2C150}" presName="rootComposite" presStyleCnt="0"/>
      <dgm:spPr/>
    </dgm:pt>
    <dgm:pt modelId="{54CD39DD-6216-46E8-8065-C882C4A6B89F}" type="pres">
      <dgm:prSet presAssocID="{82C80C0F-73D4-4BA7-9AEC-DC3997D2C150}" presName="rootText" presStyleLbl="node3" presStyleIdx="2" presStyleCnt="4">
        <dgm:presLayoutVars>
          <dgm:chPref val="3"/>
        </dgm:presLayoutVars>
      </dgm:prSet>
      <dgm:spPr/>
    </dgm:pt>
    <dgm:pt modelId="{5F8AA4F8-5CB8-4222-A4EC-DBE32EC4160A}" type="pres">
      <dgm:prSet presAssocID="{82C80C0F-73D4-4BA7-9AEC-DC3997D2C150}" presName="rootConnector" presStyleLbl="node3" presStyleIdx="2" presStyleCnt="4"/>
      <dgm:spPr/>
    </dgm:pt>
    <dgm:pt modelId="{778B7A9E-EC0C-4195-9B28-16D1AD58B631}" type="pres">
      <dgm:prSet presAssocID="{82C80C0F-73D4-4BA7-9AEC-DC3997D2C150}" presName="hierChild4" presStyleCnt="0"/>
      <dgm:spPr/>
    </dgm:pt>
    <dgm:pt modelId="{1F6AC461-8B9F-4494-83F7-1725727A4708}" type="pres">
      <dgm:prSet presAssocID="{2F09648A-F159-4B84-923A-CBC974444346}" presName="Name37" presStyleLbl="parChTrans1D4" presStyleIdx="0" presStyleCnt="2"/>
      <dgm:spPr/>
    </dgm:pt>
    <dgm:pt modelId="{4F86C97C-813E-440F-B6CD-F0CCF37FF08C}" type="pres">
      <dgm:prSet presAssocID="{157F0303-EC24-4BF4-A780-C3F48274D8D4}" presName="hierRoot2" presStyleCnt="0">
        <dgm:presLayoutVars>
          <dgm:hierBranch val="init"/>
        </dgm:presLayoutVars>
      </dgm:prSet>
      <dgm:spPr/>
    </dgm:pt>
    <dgm:pt modelId="{BBDF2F4D-EDD6-4E6D-8E69-050FB41360F7}" type="pres">
      <dgm:prSet presAssocID="{157F0303-EC24-4BF4-A780-C3F48274D8D4}" presName="rootComposite" presStyleCnt="0"/>
      <dgm:spPr/>
    </dgm:pt>
    <dgm:pt modelId="{5532EAFC-CAED-4511-A25C-453D90225EE7}" type="pres">
      <dgm:prSet presAssocID="{157F0303-EC24-4BF4-A780-C3F48274D8D4}" presName="rootText" presStyleLbl="node4" presStyleIdx="0" presStyleCnt="2" custLinFactNeighborX="-9010" custLinFactNeighborY="819">
        <dgm:presLayoutVars>
          <dgm:chPref val="3"/>
        </dgm:presLayoutVars>
      </dgm:prSet>
      <dgm:spPr/>
    </dgm:pt>
    <dgm:pt modelId="{E75C81D2-584B-46AA-B062-4BF713670E22}" type="pres">
      <dgm:prSet presAssocID="{157F0303-EC24-4BF4-A780-C3F48274D8D4}" presName="rootConnector" presStyleLbl="node4" presStyleIdx="0" presStyleCnt="2"/>
      <dgm:spPr/>
    </dgm:pt>
    <dgm:pt modelId="{734713D8-1280-4296-8019-49000018CFCC}" type="pres">
      <dgm:prSet presAssocID="{157F0303-EC24-4BF4-A780-C3F48274D8D4}" presName="hierChild4" presStyleCnt="0"/>
      <dgm:spPr/>
    </dgm:pt>
    <dgm:pt modelId="{DAF3C5C5-69FC-4953-A159-D8674FA64E1B}" type="pres">
      <dgm:prSet presAssocID="{157F0303-EC24-4BF4-A780-C3F48274D8D4}" presName="hierChild5" presStyleCnt="0"/>
      <dgm:spPr/>
    </dgm:pt>
    <dgm:pt modelId="{5A4989BC-AFC7-4697-B545-7FB9A4EC50EC}" type="pres">
      <dgm:prSet presAssocID="{82C80C0F-73D4-4BA7-9AEC-DC3997D2C150}" presName="hierChild5" presStyleCnt="0"/>
      <dgm:spPr/>
    </dgm:pt>
    <dgm:pt modelId="{6986C733-B02D-44A2-9E30-0AA06D103464}" type="pres">
      <dgm:prSet presAssocID="{E213FAFC-3288-4734-B9D8-C2F23C6FD9EF}" presName="hierChild5" presStyleCnt="0"/>
      <dgm:spPr/>
    </dgm:pt>
    <dgm:pt modelId="{E46A9812-6A44-444D-A0B2-379D2C6DDA38}" type="pres">
      <dgm:prSet presAssocID="{BEAA63A6-FB5B-40BA-A7B2-428E574D4369}" presName="Name37" presStyleLbl="parChTrans1D2" presStyleIdx="2" presStyleCnt="3"/>
      <dgm:spPr/>
    </dgm:pt>
    <dgm:pt modelId="{839CE126-41B6-4BCA-A751-153AC14E2F60}" type="pres">
      <dgm:prSet presAssocID="{4B964CFA-53F9-463C-97C2-83A3CDF327ED}" presName="hierRoot2" presStyleCnt="0">
        <dgm:presLayoutVars>
          <dgm:hierBranch val="init"/>
        </dgm:presLayoutVars>
      </dgm:prSet>
      <dgm:spPr/>
    </dgm:pt>
    <dgm:pt modelId="{E5365C24-387A-4F40-9F47-E5E4D2048D7A}" type="pres">
      <dgm:prSet presAssocID="{4B964CFA-53F9-463C-97C2-83A3CDF327ED}" presName="rootComposite" presStyleCnt="0"/>
      <dgm:spPr/>
    </dgm:pt>
    <dgm:pt modelId="{9CD04092-56D8-4471-A0EC-98FAEC1E79E6}" type="pres">
      <dgm:prSet presAssocID="{4B964CFA-53F9-463C-97C2-83A3CDF327ED}" presName="rootText" presStyleLbl="node2" presStyleIdx="2" presStyleCnt="3">
        <dgm:presLayoutVars>
          <dgm:chPref val="3"/>
        </dgm:presLayoutVars>
      </dgm:prSet>
      <dgm:spPr/>
    </dgm:pt>
    <dgm:pt modelId="{C3598C19-5671-4A89-9800-CAB508C66890}" type="pres">
      <dgm:prSet presAssocID="{4B964CFA-53F9-463C-97C2-83A3CDF327ED}" presName="rootConnector" presStyleLbl="node2" presStyleIdx="2" presStyleCnt="3"/>
      <dgm:spPr/>
    </dgm:pt>
    <dgm:pt modelId="{5D32F81F-5847-4C45-9671-A88A8B8BE13F}" type="pres">
      <dgm:prSet presAssocID="{4B964CFA-53F9-463C-97C2-83A3CDF327ED}" presName="hierChild4" presStyleCnt="0"/>
      <dgm:spPr/>
    </dgm:pt>
    <dgm:pt modelId="{CF1A5B9C-B685-4948-94F4-B51AE00F99E2}" type="pres">
      <dgm:prSet presAssocID="{C3194D81-488E-4AA7-87AF-E2C3ADF56C87}" presName="Name37" presStyleLbl="parChTrans1D3" presStyleIdx="3" presStyleCnt="4"/>
      <dgm:spPr/>
    </dgm:pt>
    <dgm:pt modelId="{0A14CADB-0CBB-4F5A-80E8-01A7E4F80F1C}" type="pres">
      <dgm:prSet presAssocID="{6BB9BEAB-B3A9-4052-B582-CD08EBFFC16A}" presName="hierRoot2" presStyleCnt="0">
        <dgm:presLayoutVars>
          <dgm:hierBranch val="init"/>
        </dgm:presLayoutVars>
      </dgm:prSet>
      <dgm:spPr/>
    </dgm:pt>
    <dgm:pt modelId="{67933FDB-D843-4CEE-A038-DE4ABA5AD3E1}" type="pres">
      <dgm:prSet presAssocID="{6BB9BEAB-B3A9-4052-B582-CD08EBFFC16A}" presName="rootComposite" presStyleCnt="0"/>
      <dgm:spPr/>
    </dgm:pt>
    <dgm:pt modelId="{0F523C22-B747-4F57-8E2E-352527ADE17A}" type="pres">
      <dgm:prSet presAssocID="{6BB9BEAB-B3A9-4052-B582-CD08EBFFC16A}" presName="rootText" presStyleLbl="node3" presStyleIdx="3" presStyleCnt="4">
        <dgm:presLayoutVars>
          <dgm:chPref val="3"/>
        </dgm:presLayoutVars>
      </dgm:prSet>
      <dgm:spPr/>
    </dgm:pt>
    <dgm:pt modelId="{5F748541-4072-4264-870D-1B8024CA06A8}" type="pres">
      <dgm:prSet presAssocID="{6BB9BEAB-B3A9-4052-B582-CD08EBFFC16A}" presName="rootConnector" presStyleLbl="node3" presStyleIdx="3" presStyleCnt="4"/>
      <dgm:spPr/>
    </dgm:pt>
    <dgm:pt modelId="{1479C8CA-A566-4919-8692-60876C31550A}" type="pres">
      <dgm:prSet presAssocID="{6BB9BEAB-B3A9-4052-B582-CD08EBFFC16A}" presName="hierChild4" presStyleCnt="0"/>
      <dgm:spPr/>
    </dgm:pt>
    <dgm:pt modelId="{1B60CE1E-D242-42D3-ACB9-D96AD752F902}" type="pres">
      <dgm:prSet presAssocID="{3B4A4BDD-46B9-4B6E-B9FA-C4AD20B15063}" presName="Name37" presStyleLbl="parChTrans1D4" presStyleIdx="1" presStyleCnt="2"/>
      <dgm:spPr/>
    </dgm:pt>
    <dgm:pt modelId="{FF24128B-E646-42BA-A245-6842C7CAA0F4}" type="pres">
      <dgm:prSet presAssocID="{D294EEBD-B32F-477A-A8FA-25FAB2AF5583}" presName="hierRoot2" presStyleCnt="0">
        <dgm:presLayoutVars>
          <dgm:hierBranch val="init"/>
        </dgm:presLayoutVars>
      </dgm:prSet>
      <dgm:spPr/>
    </dgm:pt>
    <dgm:pt modelId="{8D0C9F44-8394-4A87-B07C-803DC635C2E0}" type="pres">
      <dgm:prSet presAssocID="{D294EEBD-B32F-477A-A8FA-25FAB2AF5583}" presName="rootComposite" presStyleCnt="0"/>
      <dgm:spPr/>
    </dgm:pt>
    <dgm:pt modelId="{FA89079B-8951-462A-9D68-6F56A7DABF68}" type="pres">
      <dgm:prSet presAssocID="{D294EEBD-B32F-477A-A8FA-25FAB2AF5583}" presName="rootText" presStyleLbl="node4" presStyleIdx="1" presStyleCnt="2" custLinFactNeighborX="-11057" custLinFactNeighborY="1638">
        <dgm:presLayoutVars>
          <dgm:chPref val="3"/>
        </dgm:presLayoutVars>
      </dgm:prSet>
      <dgm:spPr/>
    </dgm:pt>
    <dgm:pt modelId="{9A2A2F70-F9D6-4A87-91DA-3D4FC8AC5019}" type="pres">
      <dgm:prSet presAssocID="{D294EEBD-B32F-477A-A8FA-25FAB2AF5583}" presName="rootConnector" presStyleLbl="node4" presStyleIdx="1" presStyleCnt="2"/>
      <dgm:spPr/>
    </dgm:pt>
    <dgm:pt modelId="{759F0CD9-093F-456B-9DD0-7B2B4F83C748}" type="pres">
      <dgm:prSet presAssocID="{D294EEBD-B32F-477A-A8FA-25FAB2AF5583}" presName="hierChild4" presStyleCnt="0"/>
      <dgm:spPr/>
    </dgm:pt>
    <dgm:pt modelId="{EE5C88AF-628A-4C63-98FB-85F9D212FBB4}" type="pres">
      <dgm:prSet presAssocID="{D294EEBD-B32F-477A-A8FA-25FAB2AF5583}" presName="hierChild5" presStyleCnt="0"/>
      <dgm:spPr/>
    </dgm:pt>
    <dgm:pt modelId="{480B90C6-985B-4116-9866-8369C0808613}" type="pres">
      <dgm:prSet presAssocID="{6BB9BEAB-B3A9-4052-B582-CD08EBFFC16A}" presName="hierChild5" presStyleCnt="0"/>
      <dgm:spPr/>
    </dgm:pt>
    <dgm:pt modelId="{D6FE9D6F-20AC-4448-977C-6C9BBF4EA865}" type="pres">
      <dgm:prSet presAssocID="{4B964CFA-53F9-463C-97C2-83A3CDF327ED}" presName="hierChild5" presStyleCnt="0"/>
      <dgm:spPr/>
    </dgm:pt>
    <dgm:pt modelId="{77527D40-66D9-436D-B69F-38EB0F299A44}" type="pres">
      <dgm:prSet presAssocID="{D48B35DF-9B5E-4475-9224-64C7FA07C285}" presName="hierChild3" presStyleCnt="0"/>
      <dgm:spPr/>
    </dgm:pt>
  </dgm:ptLst>
  <dgm:cxnLst>
    <dgm:cxn modelId="{D4462C01-0FC9-4B08-8BA8-71E9530304D8}" type="presOf" srcId="{6BB9BEAB-B3A9-4052-B582-CD08EBFFC16A}" destId="{5F748541-4072-4264-870D-1B8024CA06A8}" srcOrd="1" destOrd="0" presId="urn:microsoft.com/office/officeart/2005/8/layout/orgChart1"/>
    <dgm:cxn modelId="{A1D04305-11B9-4EF0-BCE6-8B9F47DF4279}" type="presOf" srcId="{157F0303-EC24-4BF4-A780-C3F48274D8D4}" destId="{E75C81D2-584B-46AA-B062-4BF713670E22}" srcOrd="1" destOrd="0" presId="urn:microsoft.com/office/officeart/2005/8/layout/orgChart1"/>
    <dgm:cxn modelId="{4425A80A-F2CA-48F3-826B-E7F48AA2EC3B}" type="presOf" srcId="{E213FAFC-3288-4734-B9D8-C2F23C6FD9EF}" destId="{17BFA4E2-14B0-4384-B4BB-C3383C940CC4}" srcOrd="1" destOrd="0" presId="urn:microsoft.com/office/officeart/2005/8/layout/orgChart1"/>
    <dgm:cxn modelId="{EA66BE0B-3352-4A4D-9684-53EE646B2FA4}" type="presOf" srcId="{2F09648A-F159-4B84-923A-CBC974444346}" destId="{1F6AC461-8B9F-4494-83F7-1725727A4708}" srcOrd="0" destOrd="0" presId="urn:microsoft.com/office/officeart/2005/8/layout/orgChart1"/>
    <dgm:cxn modelId="{86CB1F0C-076A-4796-B940-57A5DCCE5A9B}" type="presOf" srcId="{BCBE1809-0B64-4061-9094-AAFC51CF8EA1}" destId="{B3E62CCF-C015-4FAA-9264-0AFDEBC0D6FF}" srcOrd="0" destOrd="0" presId="urn:microsoft.com/office/officeart/2005/8/layout/orgChart1"/>
    <dgm:cxn modelId="{12A67819-0C35-403A-AC4B-8EDCB4CC6157}" srcId="{4B964CFA-53F9-463C-97C2-83A3CDF327ED}" destId="{6BB9BEAB-B3A9-4052-B582-CD08EBFFC16A}" srcOrd="0" destOrd="0" parTransId="{C3194D81-488E-4AA7-87AF-E2C3ADF56C87}" sibTransId="{7DD22637-8FF2-48FF-B0C9-5E07B733979A}"/>
    <dgm:cxn modelId="{0ACF3F20-E3C5-4C1E-9CF8-CCA2288E66D9}" srcId="{D48B35DF-9B5E-4475-9224-64C7FA07C285}" destId="{C25F6041-352E-4E64-BFAE-F3CAE62DBA76}" srcOrd="0" destOrd="0" parTransId="{DA3B58CE-7FDF-45BE-8808-88C5A0B91011}" sibTransId="{1B6C415C-F073-4745-9453-DAB99D1BEF7A}"/>
    <dgm:cxn modelId="{9CF09226-C934-4A10-8939-128D1D97C105}" type="presOf" srcId="{D294EEBD-B32F-477A-A8FA-25FAB2AF5583}" destId="{9A2A2F70-F9D6-4A87-91DA-3D4FC8AC5019}" srcOrd="1" destOrd="0" presId="urn:microsoft.com/office/officeart/2005/8/layout/orgChart1"/>
    <dgm:cxn modelId="{8856B826-5410-4B59-88F3-E0462135D749}" srcId="{E6DEABED-AFC0-4694-A50E-79DE3BB1FCBA}" destId="{D48B35DF-9B5E-4475-9224-64C7FA07C285}" srcOrd="0" destOrd="0" parTransId="{7D22A55F-A516-44CC-A071-860EFEFFEDB6}" sibTransId="{78C57656-A531-4E91-BCCB-28B691286BDA}"/>
    <dgm:cxn modelId="{54CECA38-10E9-453C-8AC1-91853ADBE0A3}" type="presOf" srcId="{9D29C2C5-1AB3-4C6C-8BC6-524B6547B5F5}" destId="{DA20A464-7431-4645-ADF0-11D310EEF285}" srcOrd="0" destOrd="0" presId="urn:microsoft.com/office/officeart/2005/8/layout/orgChart1"/>
    <dgm:cxn modelId="{7847773A-FC4E-428A-8B3D-4070D368CFD1}" type="presOf" srcId="{E6DEABED-AFC0-4694-A50E-79DE3BB1FCBA}" destId="{781AB49B-CECE-4922-995D-15EF67A512FC}" srcOrd="0" destOrd="0" presId="urn:microsoft.com/office/officeart/2005/8/layout/orgChart1"/>
    <dgm:cxn modelId="{0804EF5C-41C3-4110-9080-47AE1176F358}" type="presOf" srcId="{82C80C0F-73D4-4BA7-9AEC-DC3997D2C150}" destId="{5F8AA4F8-5CB8-4222-A4EC-DBE32EC4160A}" srcOrd="1" destOrd="0" presId="urn:microsoft.com/office/officeart/2005/8/layout/orgChart1"/>
    <dgm:cxn modelId="{2505DF60-E157-4315-8391-50AB5436E23E}" type="presOf" srcId="{6BB9BEAB-B3A9-4052-B582-CD08EBFFC16A}" destId="{0F523C22-B747-4F57-8E2E-352527ADE17A}" srcOrd="0" destOrd="0" presId="urn:microsoft.com/office/officeart/2005/8/layout/orgChart1"/>
    <dgm:cxn modelId="{0DA60248-5CA1-49F2-A63F-3457C945E00C}" type="presOf" srcId="{D48B35DF-9B5E-4475-9224-64C7FA07C285}" destId="{BB55D2D1-E82C-4174-915A-BA49B99978B5}" srcOrd="0" destOrd="0" presId="urn:microsoft.com/office/officeart/2005/8/layout/orgChart1"/>
    <dgm:cxn modelId="{46986954-E444-41A0-AC00-72005F615FE8}" srcId="{D48B35DF-9B5E-4475-9224-64C7FA07C285}" destId="{4B964CFA-53F9-463C-97C2-83A3CDF327ED}" srcOrd="2" destOrd="0" parTransId="{BEAA63A6-FB5B-40BA-A7B2-428E574D4369}" sibTransId="{9A589E50-30F2-466B-9B1A-5EED639F7342}"/>
    <dgm:cxn modelId="{292B3955-6B31-4F3D-A416-E8E61EEE6A26}" srcId="{82C80C0F-73D4-4BA7-9AEC-DC3997D2C150}" destId="{157F0303-EC24-4BF4-A780-C3F48274D8D4}" srcOrd="0" destOrd="0" parTransId="{2F09648A-F159-4B84-923A-CBC974444346}" sibTransId="{A3BC8FBE-C083-48F9-BD2E-0F5CE87D6657}"/>
    <dgm:cxn modelId="{FAE35358-9C66-4818-BA06-64C7B710B0E4}" srcId="{D48B35DF-9B5E-4475-9224-64C7FA07C285}" destId="{E213FAFC-3288-4734-B9D8-C2F23C6FD9EF}" srcOrd="1" destOrd="0" parTransId="{02A0E5A1-1F9C-4CC9-872D-51B8F964A4C5}" sibTransId="{385BF3F6-EF4F-41D7-B26E-6D8D360A78BD}"/>
    <dgm:cxn modelId="{5ADB9382-4A5E-4AD8-99B2-69970429CAE8}" type="presOf" srcId="{11CD12FB-18CE-4111-920E-42AF9356F40B}" destId="{8F099805-588E-4047-9832-202483C0611F}" srcOrd="0" destOrd="0" presId="urn:microsoft.com/office/officeart/2005/8/layout/orgChart1"/>
    <dgm:cxn modelId="{49E02D84-F9DE-4B51-8D5D-F87817BFE6F2}" type="presOf" srcId="{9D29C2C5-1AB3-4C6C-8BC6-524B6547B5F5}" destId="{20E83015-4248-4903-8714-579B774A4B88}" srcOrd="1" destOrd="0" presId="urn:microsoft.com/office/officeart/2005/8/layout/orgChart1"/>
    <dgm:cxn modelId="{70240185-346F-4565-8AF6-983B9007280F}" type="presOf" srcId="{DA3B58CE-7FDF-45BE-8808-88C5A0B91011}" destId="{026C13F9-35A7-4C4B-842D-B3892C88722E}" srcOrd="0" destOrd="0" presId="urn:microsoft.com/office/officeart/2005/8/layout/orgChart1"/>
    <dgm:cxn modelId="{2DDBA18A-A278-45CC-B3CB-75359EDFBAB6}" type="presOf" srcId="{C25F6041-352E-4E64-BFAE-F3CAE62DBA76}" destId="{03C73CC5-BFE3-4897-BFC4-1344C0B8F6CB}" srcOrd="1" destOrd="0" presId="urn:microsoft.com/office/officeart/2005/8/layout/orgChart1"/>
    <dgm:cxn modelId="{A7D4038B-6D3A-42A0-9860-DBD7E22BDA70}" srcId="{C25F6041-352E-4E64-BFAE-F3CAE62DBA76}" destId="{9D29C2C5-1AB3-4C6C-8BC6-524B6547B5F5}" srcOrd="0" destOrd="0" parTransId="{670BD09D-9201-40DD-9D0A-D7D7C815D797}" sibTransId="{345983A2-8E84-43AC-8309-94CB7CA6C0E7}"/>
    <dgm:cxn modelId="{CBE9AF91-2DBF-4A15-9F48-E47B1C2C08BF}" type="presOf" srcId="{E213FAFC-3288-4734-B9D8-C2F23C6FD9EF}" destId="{64616982-449E-4274-8E2A-808331B4C17A}" srcOrd="0" destOrd="0" presId="urn:microsoft.com/office/officeart/2005/8/layout/orgChart1"/>
    <dgm:cxn modelId="{02811393-9BD9-4B10-AF8D-9AECB57E0DB1}" type="presOf" srcId="{D294EEBD-B32F-477A-A8FA-25FAB2AF5583}" destId="{FA89079B-8951-462A-9D68-6F56A7DABF68}" srcOrd="0" destOrd="0" presId="urn:microsoft.com/office/officeart/2005/8/layout/orgChart1"/>
    <dgm:cxn modelId="{2C223194-8501-4EFA-88E2-67423B52AF68}" type="presOf" srcId="{3B4A4BDD-46B9-4B6E-B9FA-C4AD20B15063}" destId="{1B60CE1E-D242-42D3-ACB9-D96AD752F902}" srcOrd="0" destOrd="0" presId="urn:microsoft.com/office/officeart/2005/8/layout/orgChart1"/>
    <dgm:cxn modelId="{E6D4B59C-5DF5-400A-9181-DCC50587DA47}" type="presOf" srcId="{157F0303-EC24-4BF4-A780-C3F48274D8D4}" destId="{5532EAFC-CAED-4511-A25C-453D90225EE7}" srcOrd="0" destOrd="0" presId="urn:microsoft.com/office/officeart/2005/8/layout/orgChart1"/>
    <dgm:cxn modelId="{21CE3CA1-66EA-47B3-8141-AFB8AD381507}" srcId="{C25F6041-352E-4E64-BFAE-F3CAE62DBA76}" destId="{BCBE1809-0B64-4061-9094-AAFC51CF8EA1}" srcOrd="1" destOrd="0" parTransId="{11CD12FB-18CE-4111-920E-42AF9356F40B}" sibTransId="{3DBE8429-07D2-42A2-8131-37141A338E80}"/>
    <dgm:cxn modelId="{0C00A9A1-0075-4A56-A038-E4A2C0E83955}" type="presOf" srcId="{670BD09D-9201-40DD-9D0A-D7D7C815D797}" destId="{BAA3576C-5614-4BEE-AC03-0CDA93FF5FC0}" srcOrd="0" destOrd="0" presId="urn:microsoft.com/office/officeart/2005/8/layout/orgChart1"/>
    <dgm:cxn modelId="{F86E8FA9-801C-48A8-91C8-7D6339D69D39}" srcId="{6BB9BEAB-B3A9-4052-B582-CD08EBFFC16A}" destId="{D294EEBD-B32F-477A-A8FA-25FAB2AF5583}" srcOrd="0" destOrd="0" parTransId="{3B4A4BDD-46B9-4B6E-B9FA-C4AD20B15063}" sibTransId="{BB65D75D-E113-47AF-ACCE-3829276F1BBD}"/>
    <dgm:cxn modelId="{797D45AD-AFB1-40FA-AF18-068C6DCF59C7}" type="presOf" srcId="{4B964CFA-53F9-463C-97C2-83A3CDF327ED}" destId="{C3598C19-5671-4A89-9800-CAB508C66890}" srcOrd="1" destOrd="0" presId="urn:microsoft.com/office/officeart/2005/8/layout/orgChart1"/>
    <dgm:cxn modelId="{512A86B2-21E2-4A32-9569-7115AED20C53}" type="presOf" srcId="{A8A757C8-6CA3-4662-9792-FB16C153F070}" destId="{48FDC5EE-0DB4-4E9F-A0D5-BF20D1A1B3C6}" srcOrd="0" destOrd="0" presId="urn:microsoft.com/office/officeart/2005/8/layout/orgChart1"/>
    <dgm:cxn modelId="{76D826BD-7193-491B-BD8B-586ACF97E415}" type="presOf" srcId="{C25F6041-352E-4E64-BFAE-F3CAE62DBA76}" destId="{C1D223B9-C4F0-42E2-A98B-B196052E2054}" srcOrd="0" destOrd="0" presId="urn:microsoft.com/office/officeart/2005/8/layout/orgChart1"/>
    <dgm:cxn modelId="{92AC69CB-FF73-40C7-9E4F-D1BFDFACCA7B}" type="presOf" srcId="{02A0E5A1-1F9C-4CC9-872D-51B8F964A4C5}" destId="{7151CAB1-83D4-4A6F-A3AA-9534FA8D144B}" srcOrd="0" destOrd="0" presId="urn:microsoft.com/office/officeart/2005/8/layout/orgChart1"/>
    <dgm:cxn modelId="{2414C9D2-2396-4638-A947-85CF0141A704}" type="presOf" srcId="{D48B35DF-9B5E-4475-9224-64C7FA07C285}" destId="{8E7A1FE9-4727-4862-993A-C434ED91B768}" srcOrd="1" destOrd="0" presId="urn:microsoft.com/office/officeart/2005/8/layout/orgChart1"/>
    <dgm:cxn modelId="{15E9D6D2-B0DE-4041-AE33-E15A391E1553}" type="presOf" srcId="{C3194D81-488E-4AA7-87AF-E2C3ADF56C87}" destId="{CF1A5B9C-B685-4948-94F4-B51AE00F99E2}" srcOrd="0" destOrd="0" presId="urn:microsoft.com/office/officeart/2005/8/layout/orgChart1"/>
    <dgm:cxn modelId="{D97D30D8-2D97-4FDD-8958-F4333E5367DA}" type="presOf" srcId="{BEAA63A6-FB5B-40BA-A7B2-428E574D4369}" destId="{E46A9812-6A44-444D-A0B2-379D2C6DDA38}" srcOrd="0" destOrd="0" presId="urn:microsoft.com/office/officeart/2005/8/layout/orgChart1"/>
    <dgm:cxn modelId="{A47302E5-D228-458A-B0DD-7A34481AD11D}" type="presOf" srcId="{82C80C0F-73D4-4BA7-9AEC-DC3997D2C150}" destId="{54CD39DD-6216-46E8-8065-C882C4A6B89F}" srcOrd="0" destOrd="0" presId="urn:microsoft.com/office/officeart/2005/8/layout/orgChart1"/>
    <dgm:cxn modelId="{3F2600E7-7C0A-409D-9CC0-DAAA664B30CB}" type="presOf" srcId="{4B964CFA-53F9-463C-97C2-83A3CDF327ED}" destId="{9CD04092-56D8-4471-A0EC-98FAEC1E79E6}" srcOrd="0" destOrd="0" presId="urn:microsoft.com/office/officeart/2005/8/layout/orgChart1"/>
    <dgm:cxn modelId="{EE90E3EA-2D6F-4E4B-BE33-FCA8F964BB38}" type="presOf" srcId="{BCBE1809-0B64-4061-9094-AAFC51CF8EA1}" destId="{760C19D2-85ED-4D40-9DB0-B38F795F561E}" srcOrd="1" destOrd="0" presId="urn:microsoft.com/office/officeart/2005/8/layout/orgChart1"/>
    <dgm:cxn modelId="{04EACFEB-8776-4EBA-9426-82D08EAB280A}" srcId="{E213FAFC-3288-4734-B9D8-C2F23C6FD9EF}" destId="{82C80C0F-73D4-4BA7-9AEC-DC3997D2C150}" srcOrd="0" destOrd="0" parTransId="{A8A757C8-6CA3-4662-9792-FB16C153F070}" sibTransId="{085F56C6-1DBD-4AA9-83F2-9E3A80FEE244}"/>
    <dgm:cxn modelId="{B2CC1DD4-7969-462E-9F6D-7906ACF123D2}" type="presParOf" srcId="{781AB49B-CECE-4922-995D-15EF67A512FC}" destId="{BBEE411A-9DC8-409F-AE05-77247078A4CD}" srcOrd="0" destOrd="0" presId="urn:microsoft.com/office/officeart/2005/8/layout/orgChart1"/>
    <dgm:cxn modelId="{6A7EDA64-F4AC-4456-8CA1-9B7F56D633E2}" type="presParOf" srcId="{BBEE411A-9DC8-409F-AE05-77247078A4CD}" destId="{E633A889-35E5-496A-9C05-47BCEBFD15E1}" srcOrd="0" destOrd="0" presId="urn:microsoft.com/office/officeart/2005/8/layout/orgChart1"/>
    <dgm:cxn modelId="{690B8B51-8D14-4B40-BAFD-D825CCFBBAD9}" type="presParOf" srcId="{E633A889-35E5-496A-9C05-47BCEBFD15E1}" destId="{BB55D2D1-E82C-4174-915A-BA49B99978B5}" srcOrd="0" destOrd="0" presId="urn:microsoft.com/office/officeart/2005/8/layout/orgChart1"/>
    <dgm:cxn modelId="{9A9F2CEA-754B-46E4-9DEF-08C6DA3A0DBC}" type="presParOf" srcId="{E633A889-35E5-496A-9C05-47BCEBFD15E1}" destId="{8E7A1FE9-4727-4862-993A-C434ED91B768}" srcOrd="1" destOrd="0" presId="urn:microsoft.com/office/officeart/2005/8/layout/orgChart1"/>
    <dgm:cxn modelId="{D5608260-BD96-4BA4-B369-10AAEDDA4ECD}" type="presParOf" srcId="{BBEE411A-9DC8-409F-AE05-77247078A4CD}" destId="{8C9D6E1A-267A-4C4A-A992-1123DD1DD1E3}" srcOrd="1" destOrd="0" presId="urn:microsoft.com/office/officeart/2005/8/layout/orgChart1"/>
    <dgm:cxn modelId="{6F6097F4-19B5-4B51-982D-85FE61938C1A}" type="presParOf" srcId="{8C9D6E1A-267A-4C4A-A992-1123DD1DD1E3}" destId="{026C13F9-35A7-4C4B-842D-B3892C88722E}" srcOrd="0" destOrd="0" presId="urn:microsoft.com/office/officeart/2005/8/layout/orgChart1"/>
    <dgm:cxn modelId="{4DCCEDF1-DDD7-468F-835C-1B6F15110EBF}" type="presParOf" srcId="{8C9D6E1A-267A-4C4A-A992-1123DD1DD1E3}" destId="{E8975E50-A02D-4B4D-9BD3-986869239F24}" srcOrd="1" destOrd="0" presId="urn:microsoft.com/office/officeart/2005/8/layout/orgChart1"/>
    <dgm:cxn modelId="{6CEC0F83-E024-4D26-9BDD-944533824106}" type="presParOf" srcId="{E8975E50-A02D-4B4D-9BD3-986869239F24}" destId="{E1B60775-8692-4CAD-AFE4-EF4A061E0E3D}" srcOrd="0" destOrd="0" presId="urn:microsoft.com/office/officeart/2005/8/layout/orgChart1"/>
    <dgm:cxn modelId="{26E37CFE-0CDA-4BEB-9D6F-26568E8A2146}" type="presParOf" srcId="{E1B60775-8692-4CAD-AFE4-EF4A061E0E3D}" destId="{C1D223B9-C4F0-42E2-A98B-B196052E2054}" srcOrd="0" destOrd="0" presId="urn:microsoft.com/office/officeart/2005/8/layout/orgChart1"/>
    <dgm:cxn modelId="{0A1AC460-3732-4D31-9B5B-17F0E5F626A8}" type="presParOf" srcId="{E1B60775-8692-4CAD-AFE4-EF4A061E0E3D}" destId="{03C73CC5-BFE3-4897-BFC4-1344C0B8F6CB}" srcOrd="1" destOrd="0" presId="urn:microsoft.com/office/officeart/2005/8/layout/orgChart1"/>
    <dgm:cxn modelId="{65E51D1D-2BD8-4773-86D7-E1769E9EFDF5}" type="presParOf" srcId="{E8975E50-A02D-4B4D-9BD3-986869239F24}" destId="{D9DBCB0F-9D71-4E27-8B60-12D9835F83D7}" srcOrd="1" destOrd="0" presId="urn:microsoft.com/office/officeart/2005/8/layout/orgChart1"/>
    <dgm:cxn modelId="{5A48A3BB-8D8C-45A4-B85B-DF7066CF2360}" type="presParOf" srcId="{D9DBCB0F-9D71-4E27-8B60-12D9835F83D7}" destId="{BAA3576C-5614-4BEE-AC03-0CDA93FF5FC0}" srcOrd="0" destOrd="0" presId="urn:microsoft.com/office/officeart/2005/8/layout/orgChart1"/>
    <dgm:cxn modelId="{00E464FB-9FFB-4EB1-A6EA-EBC6F2900428}" type="presParOf" srcId="{D9DBCB0F-9D71-4E27-8B60-12D9835F83D7}" destId="{36EFA138-776F-4EEE-ABDA-0112585D1C4B}" srcOrd="1" destOrd="0" presId="urn:microsoft.com/office/officeart/2005/8/layout/orgChart1"/>
    <dgm:cxn modelId="{40C8184D-349D-4200-92E4-EA0377FB236C}" type="presParOf" srcId="{36EFA138-776F-4EEE-ABDA-0112585D1C4B}" destId="{816AA34E-50B1-4063-BE46-99033540C065}" srcOrd="0" destOrd="0" presId="urn:microsoft.com/office/officeart/2005/8/layout/orgChart1"/>
    <dgm:cxn modelId="{61317245-39D3-4004-A027-C5FC50C1108D}" type="presParOf" srcId="{816AA34E-50B1-4063-BE46-99033540C065}" destId="{DA20A464-7431-4645-ADF0-11D310EEF285}" srcOrd="0" destOrd="0" presId="urn:microsoft.com/office/officeart/2005/8/layout/orgChart1"/>
    <dgm:cxn modelId="{EDEA3D58-9357-4750-B09E-CAD105E8D15D}" type="presParOf" srcId="{816AA34E-50B1-4063-BE46-99033540C065}" destId="{20E83015-4248-4903-8714-579B774A4B88}" srcOrd="1" destOrd="0" presId="urn:microsoft.com/office/officeart/2005/8/layout/orgChart1"/>
    <dgm:cxn modelId="{F31270EA-EFBB-4B3C-9E08-02D0A868E749}" type="presParOf" srcId="{36EFA138-776F-4EEE-ABDA-0112585D1C4B}" destId="{4D5CEF85-3D1C-4920-8C65-2ED26E2D11C0}" srcOrd="1" destOrd="0" presId="urn:microsoft.com/office/officeart/2005/8/layout/orgChart1"/>
    <dgm:cxn modelId="{E990155B-13CA-4243-B9BB-F2179B934575}" type="presParOf" srcId="{36EFA138-776F-4EEE-ABDA-0112585D1C4B}" destId="{5B31B7A2-F98E-4109-8A69-9495313C838A}" srcOrd="2" destOrd="0" presId="urn:microsoft.com/office/officeart/2005/8/layout/orgChart1"/>
    <dgm:cxn modelId="{F170452D-DFD1-44A9-98D6-C08AE1AD8F1D}" type="presParOf" srcId="{D9DBCB0F-9D71-4E27-8B60-12D9835F83D7}" destId="{8F099805-588E-4047-9832-202483C0611F}" srcOrd="2" destOrd="0" presId="urn:microsoft.com/office/officeart/2005/8/layout/orgChart1"/>
    <dgm:cxn modelId="{A6EA6091-5DB7-44C4-AF60-629706D523C0}" type="presParOf" srcId="{D9DBCB0F-9D71-4E27-8B60-12D9835F83D7}" destId="{CC1C59D9-9154-4476-A60D-D2B5F08951FB}" srcOrd="3" destOrd="0" presId="urn:microsoft.com/office/officeart/2005/8/layout/orgChart1"/>
    <dgm:cxn modelId="{584FF53F-1F7E-4994-8F24-59E56B55E55B}" type="presParOf" srcId="{CC1C59D9-9154-4476-A60D-D2B5F08951FB}" destId="{BF2D188A-9CF4-4F93-AD4C-F11C7037251A}" srcOrd="0" destOrd="0" presId="urn:microsoft.com/office/officeart/2005/8/layout/orgChart1"/>
    <dgm:cxn modelId="{5B313F6F-C098-4B90-B862-8D18A342E058}" type="presParOf" srcId="{BF2D188A-9CF4-4F93-AD4C-F11C7037251A}" destId="{B3E62CCF-C015-4FAA-9264-0AFDEBC0D6FF}" srcOrd="0" destOrd="0" presId="urn:microsoft.com/office/officeart/2005/8/layout/orgChart1"/>
    <dgm:cxn modelId="{940D2E0D-36C6-4F16-9EFC-9621A2329544}" type="presParOf" srcId="{BF2D188A-9CF4-4F93-AD4C-F11C7037251A}" destId="{760C19D2-85ED-4D40-9DB0-B38F795F561E}" srcOrd="1" destOrd="0" presId="urn:microsoft.com/office/officeart/2005/8/layout/orgChart1"/>
    <dgm:cxn modelId="{FFB88B49-6060-43E9-99D3-00164CAC25CC}" type="presParOf" srcId="{CC1C59D9-9154-4476-A60D-D2B5F08951FB}" destId="{48CF280A-EF6C-4AAF-9397-6255CB97458B}" srcOrd="1" destOrd="0" presId="urn:microsoft.com/office/officeart/2005/8/layout/orgChart1"/>
    <dgm:cxn modelId="{EDCD4B7B-7F2D-4222-B4B2-D8C25E5F9762}" type="presParOf" srcId="{CC1C59D9-9154-4476-A60D-D2B5F08951FB}" destId="{C4AFF45D-AF3F-48D3-9C0C-01684CEAEBDA}" srcOrd="2" destOrd="0" presId="urn:microsoft.com/office/officeart/2005/8/layout/orgChart1"/>
    <dgm:cxn modelId="{CAA17C4F-5747-471F-A53A-714ECCA6A5EA}" type="presParOf" srcId="{E8975E50-A02D-4B4D-9BD3-986869239F24}" destId="{2D69CDDE-A1B0-4C39-A655-939151329251}" srcOrd="2" destOrd="0" presId="urn:microsoft.com/office/officeart/2005/8/layout/orgChart1"/>
    <dgm:cxn modelId="{C2FCFD15-2166-48D0-956C-8417A990EFAD}" type="presParOf" srcId="{8C9D6E1A-267A-4C4A-A992-1123DD1DD1E3}" destId="{7151CAB1-83D4-4A6F-A3AA-9534FA8D144B}" srcOrd="2" destOrd="0" presId="urn:microsoft.com/office/officeart/2005/8/layout/orgChart1"/>
    <dgm:cxn modelId="{46BB9A77-6A39-4643-B610-7CE3CBD7AED0}" type="presParOf" srcId="{8C9D6E1A-267A-4C4A-A992-1123DD1DD1E3}" destId="{D1DF169F-50C2-4BC4-BED0-257193543AC3}" srcOrd="3" destOrd="0" presId="urn:microsoft.com/office/officeart/2005/8/layout/orgChart1"/>
    <dgm:cxn modelId="{E7C80F06-0F40-4A15-A6D3-5E56296097A1}" type="presParOf" srcId="{D1DF169F-50C2-4BC4-BED0-257193543AC3}" destId="{9164AB2F-234B-4924-89A7-921A6E21A530}" srcOrd="0" destOrd="0" presId="urn:microsoft.com/office/officeart/2005/8/layout/orgChart1"/>
    <dgm:cxn modelId="{4BCAED8C-B6CF-461C-B345-B6EA6A601905}" type="presParOf" srcId="{9164AB2F-234B-4924-89A7-921A6E21A530}" destId="{64616982-449E-4274-8E2A-808331B4C17A}" srcOrd="0" destOrd="0" presId="urn:microsoft.com/office/officeart/2005/8/layout/orgChart1"/>
    <dgm:cxn modelId="{E11B9DBC-072A-45B2-B503-1420867249BB}" type="presParOf" srcId="{9164AB2F-234B-4924-89A7-921A6E21A530}" destId="{17BFA4E2-14B0-4384-B4BB-C3383C940CC4}" srcOrd="1" destOrd="0" presId="urn:microsoft.com/office/officeart/2005/8/layout/orgChart1"/>
    <dgm:cxn modelId="{5E884E82-7E73-4392-8604-A212C54F5FC5}" type="presParOf" srcId="{D1DF169F-50C2-4BC4-BED0-257193543AC3}" destId="{FA9D5A13-8215-475C-9AFC-886F7469A2E8}" srcOrd="1" destOrd="0" presId="urn:microsoft.com/office/officeart/2005/8/layout/orgChart1"/>
    <dgm:cxn modelId="{08DA6457-2051-457B-9301-5BF9234030E6}" type="presParOf" srcId="{FA9D5A13-8215-475C-9AFC-886F7469A2E8}" destId="{48FDC5EE-0DB4-4E9F-A0D5-BF20D1A1B3C6}" srcOrd="0" destOrd="0" presId="urn:microsoft.com/office/officeart/2005/8/layout/orgChart1"/>
    <dgm:cxn modelId="{DC3819DB-F781-41F7-BA9B-108B989A7DCB}" type="presParOf" srcId="{FA9D5A13-8215-475C-9AFC-886F7469A2E8}" destId="{FA398F77-7399-48C5-A26E-6090C49B1277}" srcOrd="1" destOrd="0" presId="urn:microsoft.com/office/officeart/2005/8/layout/orgChart1"/>
    <dgm:cxn modelId="{DB300F1B-8C79-45B7-9BAE-F77E6D175F6C}" type="presParOf" srcId="{FA398F77-7399-48C5-A26E-6090C49B1277}" destId="{388DFC1D-3EED-4367-9393-40851EE631F6}" srcOrd="0" destOrd="0" presId="urn:microsoft.com/office/officeart/2005/8/layout/orgChart1"/>
    <dgm:cxn modelId="{9A7F8329-46A5-4D56-B337-C85FB5C673B9}" type="presParOf" srcId="{388DFC1D-3EED-4367-9393-40851EE631F6}" destId="{54CD39DD-6216-46E8-8065-C882C4A6B89F}" srcOrd="0" destOrd="0" presId="urn:microsoft.com/office/officeart/2005/8/layout/orgChart1"/>
    <dgm:cxn modelId="{D8FE9005-89A1-451F-AD14-E3FA4B9D46B5}" type="presParOf" srcId="{388DFC1D-3EED-4367-9393-40851EE631F6}" destId="{5F8AA4F8-5CB8-4222-A4EC-DBE32EC4160A}" srcOrd="1" destOrd="0" presId="urn:microsoft.com/office/officeart/2005/8/layout/orgChart1"/>
    <dgm:cxn modelId="{CA97E80C-DF44-48D0-BD8A-E9605D81A441}" type="presParOf" srcId="{FA398F77-7399-48C5-A26E-6090C49B1277}" destId="{778B7A9E-EC0C-4195-9B28-16D1AD58B631}" srcOrd="1" destOrd="0" presId="urn:microsoft.com/office/officeart/2005/8/layout/orgChart1"/>
    <dgm:cxn modelId="{4429CA07-0C9D-4502-8F92-3EE4402909D0}" type="presParOf" srcId="{778B7A9E-EC0C-4195-9B28-16D1AD58B631}" destId="{1F6AC461-8B9F-4494-83F7-1725727A4708}" srcOrd="0" destOrd="0" presId="urn:microsoft.com/office/officeart/2005/8/layout/orgChart1"/>
    <dgm:cxn modelId="{1B3C8E60-3927-426A-8C45-9B599DEF68EE}" type="presParOf" srcId="{778B7A9E-EC0C-4195-9B28-16D1AD58B631}" destId="{4F86C97C-813E-440F-B6CD-F0CCF37FF08C}" srcOrd="1" destOrd="0" presId="urn:microsoft.com/office/officeart/2005/8/layout/orgChart1"/>
    <dgm:cxn modelId="{1BD025B8-8F99-4A6B-BB02-AF5CFEDAA5CB}" type="presParOf" srcId="{4F86C97C-813E-440F-B6CD-F0CCF37FF08C}" destId="{BBDF2F4D-EDD6-4E6D-8E69-050FB41360F7}" srcOrd="0" destOrd="0" presId="urn:microsoft.com/office/officeart/2005/8/layout/orgChart1"/>
    <dgm:cxn modelId="{32BA9CBE-E9F8-4B29-A89E-D9A7D90863FE}" type="presParOf" srcId="{BBDF2F4D-EDD6-4E6D-8E69-050FB41360F7}" destId="{5532EAFC-CAED-4511-A25C-453D90225EE7}" srcOrd="0" destOrd="0" presId="urn:microsoft.com/office/officeart/2005/8/layout/orgChart1"/>
    <dgm:cxn modelId="{DDF44FFE-D542-48B8-BACD-B23625CDF26C}" type="presParOf" srcId="{BBDF2F4D-EDD6-4E6D-8E69-050FB41360F7}" destId="{E75C81D2-584B-46AA-B062-4BF713670E22}" srcOrd="1" destOrd="0" presId="urn:microsoft.com/office/officeart/2005/8/layout/orgChart1"/>
    <dgm:cxn modelId="{056BEDC5-846C-42C3-9F9C-96667BB14E25}" type="presParOf" srcId="{4F86C97C-813E-440F-B6CD-F0CCF37FF08C}" destId="{734713D8-1280-4296-8019-49000018CFCC}" srcOrd="1" destOrd="0" presId="urn:microsoft.com/office/officeart/2005/8/layout/orgChart1"/>
    <dgm:cxn modelId="{A573B4B0-2C8E-42E3-BAEC-5CFCD5BE6134}" type="presParOf" srcId="{4F86C97C-813E-440F-B6CD-F0CCF37FF08C}" destId="{DAF3C5C5-69FC-4953-A159-D8674FA64E1B}" srcOrd="2" destOrd="0" presId="urn:microsoft.com/office/officeart/2005/8/layout/orgChart1"/>
    <dgm:cxn modelId="{468BD751-7BDF-4501-95F0-D28762B5E1DE}" type="presParOf" srcId="{FA398F77-7399-48C5-A26E-6090C49B1277}" destId="{5A4989BC-AFC7-4697-B545-7FB9A4EC50EC}" srcOrd="2" destOrd="0" presId="urn:microsoft.com/office/officeart/2005/8/layout/orgChart1"/>
    <dgm:cxn modelId="{CF0152BF-0463-4CC6-BC79-211C0E014CFE}" type="presParOf" srcId="{D1DF169F-50C2-4BC4-BED0-257193543AC3}" destId="{6986C733-B02D-44A2-9E30-0AA06D103464}" srcOrd="2" destOrd="0" presId="urn:microsoft.com/office/officeart/2005/8/layout/orgChart1"/>
    <dgm:cxn modelId="{67B036F5-8286-48CE-B058-4C67DCAD18C0}" type="presParOf" srcId="{8C9D6E1A-267A-4C4A-A992-1123DD1DD1E3}" destId="{E46A9812-6A44-444D-A0B2-379D2C6DDA38}" srcOrd="4" destOrd="0" presId="urn:microsoft.com/office/officeart/2005/8/layout/orgChart1"/>
    <dgm:cxn modelId="{5FEDE61F-DAB5-4A52-9060-7171448DED71}" type="presParOf" srcId="{8C9D6E1A-267A-4C4A-A992-1123DD1DD1E3}" destId="{839CE126-41B6-4BCA-A751-153AC14E2F60}" srcOrd="5" destOrd="0" presId="urn:microsoft.com/office/officeart/2005/8/layout/orgChart1"/>
    <dgm:cxn modelId="{B0B0D59C-BC0F-4666-B016-25F2E25D89BF}" type="presParOf" srcId="{839CE126-41B6-4BCA-A751-153AC14E2F60}" destId="{E5365C24-387A-4F40-9F47-E5E4D2048D7A}" srcOrd="0" destOrd="0" presId="urn:microsoft.com/office/officeart/2005/8/layout/orgChart1"/>
    <dgm:cxn modelId="{BC6A6CFA-2618-4186-9D19-1F74BE5140BD}" type="presParOf" srcId="{E5365C24-387A-4F40-9F47-E5E4D2048D7A}" destId="{9CD04092-56D8-4471-A0EC-98FAEC1E79E6}" srcOrd="0" destOrd="0" presId="urn:microsoft.com/office/officeart/2005/8/layout/orgChart1"/>
    <dgm:cxn modelId="{39B9C42E-E53E-44BF-A0D1-29A7D7AFCDC0}" type="presParOf" srcId="{E5365C24-387A-4F40-9F47-E5E4D2048D7A}" destId="{C3598C19-5671-4A89-9800-CAB508C66890}" srcOrd="1" destOrd="0" presId="urn:microsoft.com/office/officeart/2005/8/layout/orgChart1"/>
    <dgm:cxn modelId="{0422DD37-2A24-4B5B-A31F-8EA28919D188}" type="presParOf" srcId="{839CE126-41B6-4BCA-A751-153AC14E2F60}" destId="{5D32F81F-5847-4C45-9671-A88A8B8BE13F}" srcOrd="1" destOrd="0" presId="urn:microsoft.com/office/officeart/2005/8/layout/orgChart1"/>
    <dgm:cxn modelId="{3210DDAD-E74D-45C2-B084-D9112E42F352}" type="presParOf" srcId="{5D32F81F-5847-4C45-9671-A88A8B8BE13F}" destId="{CF1A5B9C-B685-4948-94F4-B51AE00F99E2}" srcOrd="0" destOrd="0" presId="urn:microsoft.com/office/officeart/2005/8/layout/orgChart1"/>
    <dgm:cxn modelId="{FE34B3FA-3DB8-49B9-BED2-B9CD80C8C7A8}" type="presParOf" srcId="{5D32F81F-5847-4C45-9671-A88A8B8BE13F}" destId="{0A14CADB-0CBB-4F5A-80E8-01A7E4F80F1C}" srcOrd="1" destOrd="0" presId="urn:microsoft.com/office/officeart/2005/8/layout/orgChart1"/>
    <dgm:cxn modelId="{648A76CD-F162-4CB0-AE36-E3A37217B0BA}" type="presParOf" srcId="{0A14CADB-0CBB-4F5A-80E8-01A7E4F80F1C}" destId="{67933FDB-D843-4CEE-A038-DE4ABA5AD3E1}" srcOrd="0" destOrd="0" presId="urn:microsoft.com/office/officeart/2005/8/layout/orgChart1"/>
    <dgm:cxn modelId="{11E8A10C-138D-4C96-95FB-8586F2A78571}" type="presParOf" srcId="{67933FDB-D843-4CEE-A038-DE4ABA5AD3E1}" destId="{0F523C22-B747-4F57-8E2E-352527ADE17A}" srcOrd="0" destOrd="0" presId="urn:microsoft.com/office/officeart/2005/8/layout/orgChart1"/>
    <dgm:cxn modelId="{E1DA91B3-3C5F-45E8-B763-F19080AC0287}" type="presParOf" srcId="{67933FDB-D843-4CEE-A038-DE4ABA5AD3E1}" destId="{5F748541-4072-4264-870D-1B8024CA06A8}" srcOrd="1" destOrd="0" presId="urn:microsoft.com/office/officeart/2005/8/layout/orgChart1"/>
    <dgm:cxn modelId="{143E07F0-6FAD-40A2-9AFC-21E1756631F9}" type="presParOf" srcId="{0A14CADB-0CBB-4F5A-80E8-01A7E4F80F1C}" destId="{1479C8CA-A566-4919-8692-60876C31550A}" srcOrd="1" destOrd="0" presId="urn:microsoft.com/office/officeart/2005/8/layout/orgChart1"/>
    <dgm:cxn modelId="{E6447CA4-FBC6-4290-BD2E-3197B1639151}" type="presParOf" srcId="{1479C8CA-A566-4919-8692-60876C31550A}" destId="{1B60CE1E-D242-42D3-ACB9-D96AD752F902}" srcOrd="0" destOrd="0" presId="urn:microsoft.com/office/officeart/2005/8/layout/orgChart1"/>
    <dgm:cxn modelId="{C62F76B9-789B-4DF4-9DD5-278A3D936B4E}" type="presParOf" srcId="{1479C8CA-A566-4919-8692-60876C31550A}" destId="{FF24128B-E646-42BA-A245-6842C7CAA0F4}" srcOrd="1" destOrd="0" presId="urn:microsoft.com/office/officeart/2005/8/layout/orgChart1"/>
    <dgm:cxn modelId="{41D3166D-7DF0-4F13-8027-100929651B98}" type="presParOf" srcId="{FF24128B-E646-42BA-A245-6842C7CAA0F4}" destId="{8D0C9F44-8394-4A87-B07C-803DC635C2E0}" srcOrd="0" destOrd="0" presId="urn:microsoft.com/office/officeart/2005/8/layout/orgChart1"/>
    <dgm:cxn modelId="{10CC5C97-801A-48B2-BE19-CEC62DE8984B}" type="presParOf" srcId="{8D0C9F44-8394-4A87-B07C-803DC635C2E0}" destId="{FA89079B-8951-462A-9D68-6F56A7DABF68}" srcOrd="0" destOrd="0" presId="urn:microsoft.com/office/officeart/2005/8/layout/orgChart1"/>
    <dgm:cxn modelId="{D0937C2B-4068-4041-BA1A-36843EE8E84B}" type="presParOf" srcId="{8D0C9F44-8394-4A87-B07C-803DC635C2E0}" destId="{9A2A2F70-F9D6-4A87-91DA-3D4FC8AC5019}" srcOrd="1" destOrd="0" presId="urn:microsoft.com/office/officeart/2005/8/layout/orgChart1"/>
    <dgm:cxn modelId="{D053FFBD-B415-4C15-94D4-8922425C109E}" type="presParOf" srcId="{FF24128B-E646-42BA-A245-6842C7CAA0F4}" destId="{759F0CD9-093F-456B-9DD0-7B2B4F83C748}" srcOrd="1" destOrd="0" presId="urn:microsoft.com/office/officeart/2005/8/layout/orgChart1"/>
    <dgm:cxn modelId="{0FFB5F07-284E-44CB-BB06-B3FE21BED5EA}" type="presParOf" srcId="{FF24128B-E646-42BA-A245-6842C7CAA0F4}" destId="{EE5C88AF-628A-4C63-98FB-85F9D212FBB4}" srcOrd="2" destOrd="0" presId="urn:microsoft.com/office/officeart/2005/8/layout/orgChart1"/>
    <dgm:cxn modelId="{C0B5EDA3-E3FE-4C04-B355-154DEDF2134B}" type="presParOf" srcId="{0A14CADB-0CBB-4F5A-80E8-01A7E4F80F1C}" destId="{480B90C6-985B-4116-9866-8369C0808613}" srcOrd="2" destOrd="0" presId="urn:microsoft.com/office/officeart/2005/8/layout/orgChart1"/>
    <dgm:cxn modelId="{38BF22EB-01BF-40F3-9610-208BBA7E9E2C}" type="presParOf" srcId="{839CE126-41B6-4BCA-A751-153AC14E2F60}" destId="{D6FE9D6F-20AC-4448-977C-6C9BBF4EA865}" srcOrd="2" destOrd="0" presId="urn:microsoft.com/office/officeart/2005/8/layout/orgChart1"/>
    <dgm:cxn modelId="{143FCD11-CE9A-4310-87AD-9242499A067A}" type="presParOf" srcId="{BBEE411A-9DC8-409F-AE05-77247078A4CD}" destId="{77527D40-66D9-436D-B69F-38EB0F299A4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CC0EFB-CAB8-43DC-AF19-FC19BA914D83}"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F93DF420-B674-4AC5-AE97-7513ED57A246}">
      <dgm:prSet phldrT="[Text]"/>
      <dgm:spPr/>
      <dgm:t>
        <a:bodyPr/>
        <a:lstStyle/>
        <a:p>
          <a:r>
            <a:rPr lang="en-US" dirty="0"/>
            <a:t>Recognizing the need for change</a:t>
          </a:r>
        </a:p>
      </dgm:t>
    </dgm:pt>
    <dgm:pt modelId="{4128CEB9-6CF8-4E31-9929-B8011B995857}" type="parTrans" cxnId="{3251D6BE-DB70-4F03-A4A1-EB47A1419109}">
      <dgm:prSet/>
      <dgm:spPr/>
      <dgm:t>
        <a:bodyPr/>
        <a:lstStyle/>
        <a:p>
          <a:endParaRPr lang="en-US"/>
        </a:p>
      </dgm:t>
    </dgm:pt>
    <dgm:pt modelId="{9875BF43-25D9-493F-81B4-852E02C1617E}" type="sibTrans" cxnId="{3251D6BE-DB70-4F03-A4A1-EB47A1419109}">
      <dgm:prSet/>
      <dgm:spPr/>
      <dgm:t>
        <a:bodyPr/>
        <a:lstStyle/>
        <a:p>
          <a:endParaRPr lang="en-US"/>
        </a:p>
      </dgm:t>
    </dgm:pt>
    <dgm:pt modelId="{A751D985-88DB-4EA9-B158-75DB983CC50A}">
      <dgm:prSet phldrT="[Text]"/>
      <dgm:spPr/>
      <dgm:t>
        <a:bodyPr/>
        <a:lstStyle/>
        <a:p>
          <a:r>
            <a:rPr lang="en-US" dirty="0"/>
            <a:t>Determining how to identify necessary changes</a:t>
          </a:r>
        </a:p>
      </dgm:t>
    </dgm:pt>
    <dgm:pt modelId="{FD464249-E905-4276-A876-CA700EAC8753}" type="parTrans" cxnId="{2CA11B5B-8E94-4AA7-90CA-C8D6323D110A}">
      <dgm:prSet/>
      <dgm:spPr/>
      <dgm:t>
        <a:bodyPr/>
        <a:lstStyle/>
        <a:p>
          <a:endParaRPr lang="en-US"/>
        </a:p>
      </dgm:t>
    </dgm:pt>
    <dgm:pt modelId="{0063C3BE-7DD6-4BBF-AE58-E4317EA13ACA}" type="sibTrans" cxnId="{2CA11B5B-8E94-4AA7-90CA-C8D6323D110A}">
      <dgm:prSet/>
      <dgm:spPr/>
      <dgm:t>
        <a:bodyPr/>
        <a:lstStyle/>
        <a:p>
          <a:endParaRPr lang="en-US"/>
        </a:p>
      </dgm:t>
    </dgm:pt>
    <dgm:pt modelId="{5B22F766-FEC5-4699-95F3-31BE4A080095}">
      <dgm:prSet phldrT="[Text]"/>
      <dgm:spPr/>
      <dgm:t>
        <a:bodyPr/>
        <a:lstStyle/>
        <a:p>
          <a:r>
            <a:rPr lang="en-US" dirty="0"/>
            <a:t>Identifying necessary changes</a:t>
          </a:r>
        </a:p>
      </dgm:t>
    </dgm:pt>
    <dgm:pt modelId="{4D914D59-8FDD-4652-AE58-E55A95F7CD0A}" type="parTrans" cxnId="{E3525C8F-9B9C-4EAE-A4CB-1E0E82ACE459}">
      <dgm:prSet/>
      <dgm:spPr/>
      <dgm:t>
        <a:bodyPr/>
        <a:lstStyle/>
        <a:p>
          <a:endParaRPr lang="en-US"/>
        </a:p>
      </dgm:t>
    </dgm:pt>
    <dgm:pt modelId="{D2C14D4B-0474-48B3-81F5-DD55942A9C45}" type="sibTrans" cxnId="{E3525C8F-9B9C-4EAE-A4CB-1E0E82ACE459}">
      <dgm:prSet/>
      <dgm:spPr/>
      <dgm:t>
        <a:bodyPr/>
        <a:lstStyle/>
        <a:p>
          <a:endParaRPr lang="en-US"/>
        </a:p>
      </dgm:t>
    </dgm:pt>
    <dgm:pt modelId="{1B4AADE2-5FB8-4B49-894A-B9E7F52DD85F}">
      <dgm:prSet/>
      <dgm:spPr/>
      <dgm:t>
        <a:bodyPr/>
        <a:lstStyle/>
        <a:p>
          <a:r>
            <a:rPr lang="en-US" dirty="0"/>
            <a:t>Implement near-term changes/goals</a:t>
          </a:r>
        </a:p>
      </dgm:t>
    </dgm:pt>
    <dgm:pt modelId="{1DDEB404-95D8-4D0A-AD31-3C196DBFE02D}" type="parTrans" cxnId="{8C888E5E-C9F7-48C5-A7AD-C241244CE5F6}">
      <dgm:prSet/>
      <dgm:spPr/>
      <dgm:t>
        <a:bodyPr/>
        <a:lstStyle/>
        <a:p>
          <a:endParaRPr lang="en-US"/>
        </a:p>
      </dgm:t>
    </dgm:pt>
    <dgm:pt modelId="{0F3A647E-6218-44D6-88A5-801526FD58D6}" type="sibTrans" cxnId="{8C888E5E-C9F7-48C5-A7AD-C241244CE5F6}">
      <dgm:prSet/>
      <dgm:spPr/>
      <dgm:t>
        <a:bodyPr/>
        <a:lstStyle/>
        <a:p>
          <a:endParaRPr lang="en-US"/>
        </a:p>
      </dgm:t>
    </dgm:pt>
    <dgm:pt modelId="{641CE09D-DCC1-461B-8814-38FDB3B8D316}">
      <dgm:prSet/>
      <dgm:spPr/>
      <dgm:t>
        <a:bodyPr/>
        <a:lstStyle/>
        <a:p>
          <a:r>
            <a:rPr lang="en-US" dirty="0"/>
            <a:t>Implement longer-term changes/goals</a:t>
          </a:r>
        </a:p>
      </dgm:t>
    </dgm:pt>
    <dgm:pt modelId="{FD5F79F2-6455-4B34-8A48-64CF6F78412D}" type="parTrans" cxnId="{98B7BE7B-A7A3-4E51-B857-B5BAC9A96978}">
      <dgm:prSet/>
      <dgm:spPr/>
      <dgm:t>
        <a:bodyPr/>
        <a:lstStyle/>
        <a:p>
          <a:endParaRPr lang="en-US"/>
        </a:p>
      </dgm:t>
    </dgm:pt>
    <dgm:pt modelId="{44374C5A-FF0A-4015-8C7B-8A3EF579A8C5}" type="sibTrans" cxnId="{98B7BE7B-A7A3-4E51-B857-B5BAC9A96978}">
      <dgm:prSet/>
      <dgm:spPr/>
      <dgm:t>
        <a:bodyPr/>
        <a:lstStyle/>
        <a:p>
          <a:endParaRPr lang="en-US"/>
        </a:p>
      </dgm:t>
    </dgm:pt>
    <dgm:pt modelId="{93FB6451-6E22-4D04-9ACD-2947BEC8B39C}">
      <dgm:prSet/>
      <dgm:spPr/>
      <dgm:t>
        <a:bodyPr/>
        <a:lstStyle/>
        <a:p>
          <a:r>
            <a:rPr lang="en-US" dirty="0"/>
            <a:t>Repeat steps as needed</a:t>
          </a:r>
        </a:p>
      </dgm:t>
    </dgm:pt>
    <dgm:pt modelId="{B5DBA861-586E-4123-BD18-BBA77285868F}" type="parTrans" cxnId="{FBBCE724-27FF-4952-B4BC-E73170E27B0B}">
      <dgm:prSet/>
      <dgm:spPr/>
      <dgm:t>
        <a:bodyPr/>
        <a:lstStyle/>
        <a:p>
          <a:endParaRPr lang="en-US"/>
        </a:p>
      </dgm:t>
    </dgm:pt>
    <dgm:pt modelId="{57C3ABF5-7406-4757-A473-07883B2C44B3}" type="sibTrans" cxnId="{FBBCE724-27FF-4952-B4BC-E73170E27B0B}">
      <dgm:prSet/>
      <dgm:spPr/>
      <dgm:t>
        <a:bodyPr/>
        <a:lstStyle/>
        <a:p>
          <a:endParaRPr lang="en-US"/>
        </a:p>
      </dgm:t>
    </dgm:pt>
    <dgm:pt modelId="{2774DF3F-D589-48D7-BF3F-1A4F6C430999}" type="pres">
      <dgm:prSet presAssocID="{6CCC0EFB-CAB8-43DC-AF19-FC19BA914D83}" presName="Name0" presStyleCnt="0">
        <dgm:presLayoutVars>
          <dgm:chMax val="11"/>
          <dgm:chPref val="11"/>
          <dgm:dir/>
          <dgm:resizeHandles/>
        </dgm:presLayoutVars>
      </dgm:prSet>
      <dgm:spPr/>
    </dgm:pt>
    <dgm:pt modelId="{72EC9175-0329-46E6-BBBF-C1E49A2CC72B}" type="pres">
      <dgm:prSet presAssocID="{93FB6451-6E22-4D04-9ACD-2947BEC8B39C}" presName="Accent6" presStyleCnt="0"/>
      <dgm:spPr/>
    </dgm:pt>
    <dgm:pt modelId="{8EE16360-9750-464B-8760-9959D263133D}" type="pres">
      <dgm:prSet presAssocID="{93FB6451-6E22-4D04-9ACD-2947BEC8B39C}" presName="Accent" presStyleLbl="node1" presStyleIdx="0" presStyleCnt="6"/>
      <dgm:spPr/>
    </dgm:pt>
    <dgm:pt modelId="{C04C4B60-C20A-4FEA-9803-AA4892B7A41E}" type="pres">
      <dgm:prSet presAssocID="{93FB6451-6E22-4D04-9ACD-2947BEC8B39C}" presName="ParentBackground6" presStyleCnt="0"/>
      <dgm:spPr/>
    </dgm:pt>
    <dgm:pt modelId="{8AA4364A-4526-4330-B636-F1E0CF26F58B}" type="pres">
      <dgm:prSet presAssocID="{93FB6451-6E22-4D04-9ACD-2947BEC8B39C}" presName="ParentBackground" presStyleLbl="fgAcc1" presStyleIdx="0" presStyleCnt="6"/>
      <dgm:spPr/>
    </dgm:pt>
    <dgm:pt modelId="{BEFAC3EF-2900-4576-BE1F-1A09C5E81529}" type="pres">
      <dgm:prSet presAssocID="{93FB6451-6E22-4D04-9ACD-2947BEC8B39C}" presName="Parent6" presStyleLbl="revTx" presStyleIdx="0" presStyleCnt="0">
        <dgm:presLayoutVars>
          <dgm:chMax val="1"/>
          <dgm:chPref val="1"/>
          <dgm:bulletEnabled val="1"/>
        </dgm:presLayoutVars>
      </dgm:prSet>
      <dgm:spPr/>
    </dgm:pt>
    <dgm:pt modelId="{B5CD4752-BF8B-4806-84FE-554F14582460}" type="pres">
      <dgm:prSet presAssocID="{641CE09D-DCC1-461B-8814-38FDB3B8D316}" presName="Accent5" presStyleCnt="0"/>
      <dgm:spPr/>
    </dgm:pt>
    <dgm:pt modelId="{C8955D76-D69D-4C8B-BD1E-99980DB3935C}" type="pres">
      <dgm:prSet presAssocID="{641CE09D-DCC1-461B-8814-38FDB3B8D316}" presName="Accent" presStyleLbl="node1" presStyleIdx="1" presStyleCnt="6"/>
      <dgm:spPr/>
    </dgm:pt>
    <dgm:pt modelId="{6ED8F732-9F2F-4CFD-9D5B-2854A834ECD7}" type="pres">
      <dgm:prSet presAssocID="{641CE09D-DCC1-461B-8814-38FDB3B8D316}" presName="ParentBackground5" presStyleCnt="0"/>
      <dgm:spPr/>
    </dgm:pt>
    <dgm:pt modelId="{F2882877-9412-4C3A-89BF-01780E96EDED}" type="pres">
      <dgm:prSet presAssocID="{641CE09D-DCC1-461B-8814-38FDB3B8D316}" presName="ParentBackground" presStyleLbl="fgAcc1" presStyleIdx="1" presStyleCnt="6"/>
      <dgm:spPr/>
    </dgm:pt>
    <dgm:pt modelId="{5594C0B4-1C00-4ED1-A047-76629A7401FD}" type="pres">
      <dgm:prSet presAssocID="{641CE09D-DCC1-461B-8814-38FDB3B8D316}" presName="Parent5" presStyleLbl="revTx" presStyleIdx="0" presStyleCnt="0">
        <dgm:presLayoutVars>
          <dgm:chMax val="1"/>
          <dgm:chPref val="1"/>
          <dgm:bulletEnabled val="1"/>
        </dgm:presLayoutVars>
      </dgm:prSet>
      <dgm:spPr/>
    </dgm:pt>
    <dgm:pt modelId="{E6FC5E29-9B8C-46FD-B2DF-FA0CAFD96E39}" type="pres">
      <dgm:prSet presAssocID="{1B4AADE2-5FB8-4B49-894A-B9E7F52DD85F}" presName="Accent4" presStyleCnt="0"/>
      <dgm:spPr/>
    </dgm:pt>
    <dgm:pt modelId="{5562165C-C83B-4E70-88C8-5F4D288BA627}" type="pres">
      <dgm:prSet presAssocID="{1B4AADE2-5FB8-4B49-894A-B9E7F52DD85F}" presName="Accent" presStyleLbl="node1" presStyleIdx="2" presStyleCnt="6"/>
      <dgm:spPr/>
    </dgm:pt>
    <dgm:pt modelId="{479BBDE0-FFB0-4569-88C2-B826A711DB58}" type="pres">
      <dgm:prSet presAssocID="{1B4AADE2-5FB8-4B49-894A-B9E7F52DD85F}" presName="ParentBackground4" presStyleCnt="0"/>
      <dgm:spPr/>
    </dgm:pt>
    <dgm:pt modelId="{AD122541-E09E-448F-87A1-48F8A205C308}" type="pres">
      <dgm:prSet presAssocID="{1B4AADE2-5FB8-4B49-894A-B9E7F52DD85F}" presName="ParentBackground" presStyleLbl="fgAcc1" presStyleIdx="2" presStyleCnt="6"/>
      <dgm:spPr/>
    </dgm:pt>
    <dgm:pt modelId="{109F8703-2B03-484A-8D1C-F426516CA8D3}" type="pres">
      <dgm:prSet presAssocID="{1B4AADE2-5FB8-4B49-894A-B9E7F52DD85F}" presName="Parent4" presStyleLbl="revTx" presStyleIdx="0" presStyleCnt="0">
        <dgm:presLayoutVars>
          <dgm:chMax val="1"/>
          <dgm:chPref val="1"/>
          <dgm:bulletEnabled val="1"/>
        </dgm:presLayoutVars>
      </dgm:prSet>
      <dgm:spPr/>
    </dgm:pt>
    <dgm:pt modelId="{8C24B92C-7AB1-46DE-AD68-86C25897D8F6}" type="pres">
      <dgm:prSet presAssocID="{5B22F766-FEC5-4699-95F3-31BE4A080095}" presName="Accent3" presStyleCnt="0"/>
      <dgm:spPr/>
    </dgm:pt>
    <dgm:pt modelId="{DBACDAB0-4FAB-493E-ACAF-73D47C1226F5}" type="pres">
      <dgm:prSet presAssocID="{5B22F766-FEC5-4699-95F3-31BE4A080095}" presName="Accent" presStyleLbl="node1" presStyleIdx="3" presStyleCnt="6"/>
      <dgm:spPr/>
    </dgm:pt>
    <dgm:pt modelId="{49FC6A6F-29D1-4C58-B083-CB59613D6A56}" type="pres">
      <dgm:prSet presAssocID="{5B22F766-FEC5-4699-95F3-31BE4A080095}" presName="ParentBackground3" presStyleCnt="0"/>
      <dgm:spPr/>
    </dgm:pt>
    <dgm:pt modelId="{B27B63D8-C2D5-487A-BBE2-20CB1CE945C2}" type="pres">
      <dgm:prSet presAssocID="{5B22F766-FEC5-4699-95F3-31BE4A080095}" presName="ParentBackground" presStyleLbl="fgAcc1" presStyleIdx="3" presStyleCnt="6"/>
      <dgm:spPr/>
    </dgm:pt>
    <dgm:pt modelId="{01E1BE84-A60B-4B5D-8611-A1AA6F547426}" type="pres">
      <dgm:prSet presAssocID="{5B22F766-FEC5-4699-95F3-31BE4A080095}" presName="Parent3" presStyleLbl="revTx" presStyleIdx="0" presStyleCnt="0">
        <dgm:presLayoutVars>
          <dgm:chMax val="1"/>
          <dgm:chPref val="1"/>
          <dgm:bulletEnabled val="1"/>
        </dgm:presLayoutVars>
      </dgm:prSet>
      <dgm:spPr/>
    </dgm:pt>
    <dgm:pt modelId="{E7401FA0-97B7-4DCD-83C5-18EF70CA4AF8}" type="pres">
      <dgm:prSet presAssocID="{A751D985-88DB-4EA9-B158-75DB983CC50A}" presName="Accent2" presStyleCnt="0"/>
      <dgm:spPr/>
    </dgm:pt>
    <dgm:pt modelId="{1D01FAB9-AEFA-48E7-8EFE-C6BEE50F5198}" type="pres">
      <dgm:prSet presAssocID="{A751D985-88DB-4EA9-B158-75DB983CC50A}" presName="Accent" presStyleLbl="node1" presStyleIdx="4" presStyleCnt="6"/>
      <dgm:spPr>
        <a:solidFill>
          <a:srgbClr val="2BB0A3"/>
        </a:solidFill>
      </dgm:spPr>
    </dgm:pt>
    <dgm:pt modelId="{AFE91DE9-D3D2-4BD9-B6A0-9231228B2C19}" type="pres">
      <dgm:prSet presAssocID="{A751D985-88DB-4EA9-B158-75DB983CC50A}" presName="ParentBackground2" presStyleCnt="0"/>
      <dgm:spPr/>
    </dgm:pt>
    <dgm:pt modelId="{1998A281-46FA-4746-A585-9D083712DA90}" type="pres">
      <dgm:prSet presAssocID="{A751D985-88DB-4EA9-B158-75DB983CC50A}" presName="ParentBackground" presStyleLbl="fgAcc1" presStyleIdx="4" presStyleCnt="6"/>
      <dgm:spPr/>
    </dgm:pt>
    <dgm:pt modelId="{BDB1DF5F-6023-4EFF-9677-5C277A29E19C}" type="pres">
      <dgm:prSet presAssocID="{A751D985-88DB-4EA9-B158-75DB983CC50A}" presName="Parent2" presStyleLbl="revTx" presStyleIdx="0" presStyleCnt="0">
        <dgm:presLayoutVars>
          <dgm:chMax val="1"/>
          <dgm:chPref val="1"/>
          <dgm:bulletEnabled val="1"/>
        </dgm:presLayoutVars>
      </dgm:prSet>
      <dgm:spPr/>
    </dgm:pt>
    <dgm:pt modelId="{B014558B-7B08-43C7-9190-B6C5C3FD77A3}" type="pres">
      <dgm:prSet presAssocID="{F93DF420-B674-4AC5-AE97-7513ED57A246}" presName="Accent1" presStyleCnt="0"/>
      <dgm:spPr/>
    </dgm:pt>
    <dgm:pt modelId="{F857175D-44C4-4304-9194-03EDCAB3D110}" type="pres">
      <dgm:prSet presAssocID="{F93DF420-B674-4AC5-AE97-7513ED57A246}" presName="Accent" presStyleLbl="node1" presStyleIdx="5" presStyleCnt="6"/>
      <dgm:spPr/>
    </dgm:pt>
    <dgm:pt modelId="{D8C4D8C8-64F2-4ECF-86C9-6372B6DB5431}" type="pres">
      <dgm:prSet presAssocID="{F93DF420-B674-4AC5-AE97-7513ED57A246}" presName="ParentBackground1" presStyleCnt="0"/>
      <dgm:spPr/>
    </dgm:pt>
    <dgm:pt modelId="{5BD251EB-2584-49A4-84C2-A1098D5BE8C9}" type="pres">
      <dgm:prSet presAssocID="{F93DF420-B674-4AC5-AE97-7513ED57A246}" presName="ParentBackground" presStyleLbl="fgAcc1" presStyleIdx="5" presStyleCnt="6"/>
      <dgm:spPr/>
    </dgm:pt>
    <dgm:pt modelId="{B4D7DB0A-31F9-4CCF-A27F-FD18BC9331BF}" type="pres">
      <dgm:prSet presAssocID="{F93DF420-B674-4AC5-AE97-7513ED57A246}" presName="Parent1" presStyleLbl="revTx" presStyleIdx="0" presStyleCnt="0">
        <dgm:presLayoutVars>
          <dgm:chMax val="1"/>
          <dgm:chPref val="1"/>
          <dgm:bulletEnabled val="1"/>
        </dgm:presLayoutVars>
      </dgm:prSet>
      <dgm:spPr/>
    </dgm:pt>
  </dgm:ptLst>
  <dgm:cxnLst>
    <dgm:cxn modelId="{77F7FD15-E02E-45ED-A6B6-D600AD4EAB11}" type="presOf" srcId="{F93DF420-B674-4AC5-AE97-7513ED57A246}" destId="{B4D7DB0A-31F9-4CCF-A27F-FD18BC9331BF}" srcOrd="1" destOrd="0" presId="urn:microsoft.com/office/officeart/2011/layout/CircleProcess"/>
    <dgm:cxn modelId="{FBBCE724-27FF-4952-B4BC-E73170E27B0B}" srcId="{6CCC0EFB-CAB8-43DC-AF19-FC19BA914D83}" destId="{93FB6451-6E22-4D04-9ACD-2947BEC8B39C}" srcOrd="5" destOrd="0" parTransId="{B5DBA861-586E-4123-BD18-BBA77285868F}" sibTransId="{57C3ABF5-7406-4757-A473-07883B2C44B3}"/>
    <dgm:cxn modelId="{BE9C323B-F96D-4BA2-9BC0-8BF175DC043B}" type="presOf" srcId="{6CCC0EFB-CAB8-43DC-AF19-FC19BA914D83}" destId="{2774DF3F-D589-48D7-BF3F-1A4F6C430999}" srcOrd="0" destOrd="0" presId="urn:microsoft.com/office/officeart/2011/layout/CircleProcess"/>
    <dgm:cxn modelId="{2CA11B5B-8E94-4AA7-90CA-C8D6323D110A}" srcId="{6CCC0EFB-CAB8-43DC-AF19-FC19BA914D83}" destId="{A751D985-88DB-4EA9-B158-75DB983CC50A}" srcOrd="1" destOrd="0" parTransId="{FD464249-E905-4276-A876-CA700EAC8753}" sibTransId="{0063C3BE-7DD6-4BBF-AE58-E4317EA13ACA}"/>
    <dgm:cxn modelId="{8C888E5E-C9F7-48C5-A7AD-C241244CE5F6}" srcId="{6CCC0EFB-CAB8-43DC-AF19-FC19BA914D83}" destId="{1B4AADE2-5FB8-4B49-894A-B9E7F52DD85F}" srcOrd="3" destOrd="0" parTransId="{1DDEB404-95D8-4D0A-AD31-3C196DBFE02D}" sibTransId="{0F3A647E-6218-44D6-88A5-801526FD58D6}"/>
    <dgm:cxn modelId="{FDB37273-335F-4ACD-ADA6-B884E8C699BC}" type="presOf" srcId="{F93DF420-B674-4AC5-AE97-7513ED57A246}" destId="{5BD251EB-2584-49A4-84C2-A1098D5BE8C9}" srcOrd="0" destOrd="0" presId="urn:microsoft.com/office/officeart/2011/layout/CircleProcess"/>
    <dgm:cxn modelId="{98B7BE7B-A7A3-4E51-B857-B5BAC9A96978}" srcId="{6CCC0EFB-CAB8-43DC-AF19-FC19BA914D83}" destId="{641CE09D-DCC1-461B-8814-38FDB3B8D316}" srcOrd="4" destOrd="0" parTransId="{FD5F79F2-6455-4B34-8A48-64CF6F78412D}" sibTransId="{44374C5A-FF0A-4015-8C7B-8A3EF579A8C5}"/>
    <dgm:cxn modelId="{0EC11789-FB88-4A19-A040-C6087467E766}" type="presOf" srcId="{93FB6451-6E22-4D04-9ACD-2947BEC8B39C}" destId="{BEFAC3EF-2900-4576-BE1F-1A09C5E81529}" srcOrd="1" destOrd="0" presId="urn:microsoft.com/office/officeart/2011/layout/CircleProcess"/>
    <dgm:cxn modelId="{B7239789-3CD5-4D6F-B204-C085AAC74E05}" type="presOf" srcId="{1B4AADE2-5FB8-4B49-894A-B9E7F52DD85F}" destId="{109F8703-2B03-484A-8D1C-F426516CA8D3}" srcOrd="1" destOrd="0" presId="urn:microsoft.com/office/officeart/2011/layout/CircleProcess"/>
    <dgm:cxn modelId="{7320398D-C1B5-4669-A313-2FC301E08566}" type="presOf" srcId="{5B22F766-FEC5-4699-95F3-31BE4A080095}" destId="{B27B63D8-C2D5-487A-BBE2-20CB1CE945C2}" srcOrd="0" destOrd="0" presId="urn:microsoft.com/office/officeart/2011/layout/CircleProcess"/>
    <dgm:cxn modelId="{E3525C8F-9B9C-4EAE-A4CB-1E0E82ACE459}" srcId="{6CCC0EFB-CAB8-43DC-AF19-FC19BA914D83}" destId="{5B22F766-FEC5-4699-95F3-31BE4A080095}" srcOrd="2" destOrd="0" parTransId="{4D914D59-8FDD-4652-AE58-E55A95F7CD0A}" sibTransId="{D2C14D4B-0474-48B3-81F5-DD55942A9C45}"/>
    <dgm:cxn modelId="{04A4A38F-520A-4169-A66F-87EE5470D271}" type="presOf" srcId="{5B22F766-FEC5-4699-95F3-31BE4A080095}" destId="{01E1BE84-A60B-4B5D-8611-A1AA6F547426}" srcOrd="1" destOrd="0" presId="urn:microsoft.com/office/officeart/2011/layout/CircleProcess"/>
    <dgm:cxn modelId="{6BFF4A91-3064-48B5-ACB1-F52FB86E775C}" type="presOf" srcId="{641CE09D-DCC1-461B-8814-38FDB3B8D316}" destId="{5594C0B4-1C00-4ED1-A047-76629A7401FD}" srcOrd="1" destOrd="0" presId="urn:microsoft.com/office/officeart/2011/layout/CircleProcess"/>
    <dgm:cxn modelId="{3251D6BE-DB70-4F03-A4A1-EB47A1419109}" srcId="{6CCC0EFB-CAB8-43DC-AF19-FC19BA914D83}" destId="{F93DF420-B674-4AC5-AE97-7513ED57A246}" srcOrd="0" destOrd="0" parTransId="{4128CEB9-6CF8-4E31-9929-B8011B995857}" sibTransId="{9875BF43-25D9-493F-81B4-852E02C1617E}"/>
    <dgm:cxn modelId="{2C7D51C4-B863-4A89-ABD5-A4B5A10A9CC1}" type="presOf" srcId="{A751D985-88DB-4EA9-B158-75DB983CC50A}" destId="{1998A281-46FA-4746-A585-9D083712DA90}" srcOrd="0" destOrd="0" presId="urn:microsoft.com/office/officeart/2011/layout/CircleProcess"/>
    <dgm:cxn modelId="{762CF1C6-738A-455C-BEA4-A431A8A8F0D0}" type="presOf" srcId="{A751D985-88DB-4EA9-B158-75DB983CC50A}" destId="{BDB1DF5F-6023-4EFF-9677-5C277A29E19C}" srcOrd="1" destOrd="0" presId="urn:microsoft.com/office/officeart/2011/layout/CircleProcess"/>
    <dgm:cxn modelId="{1B3BEFCD-9C1C-4ED4-8A71-E6E098D1C69A}" type="presOf" srcId="{93FB6451-6E22-4D04-9ACD-2947BEC8B39C}" destId="{8AA4364A-4526-4330-B636-F1E0CF26F58B}" srcOrd="0" destOrd="0" presId="urn:microsoft.com/office/officeart/2011/layout/CircleProcess"/>
    <dgm:cxn modelId="{2BC200E6-979A-48DD-BA04-5E85031EC5BE}" type="presOf" srcId="{1B4AADE2-5FB8-4B49-894A-B9E7F52DD85F}" destId="{AD122541-E09E-448F-87A1-48F8A205C308}" srcOrd="0" destOrd="0" presId="urn:microsoft.com/office/officeart/2011/layout/CircleProcess"/>
    <dgm:cxn modelId="{95E1EAF8-3999-421A-BEE9-5FFD0BDADDDA}" type="presOf" srcId="{641CE09D-DCC1-461B-8814-38FDB3B8D316}" destId="{F2882877-9412-4C3A-89BF-01780E96EDED}" srcOrd="0" destOrd="0" presId="urn:microsoft.com/office/officeart/2011/layout/CircleProcess"/>
    <dgm:cxn modelId="{8BF31699-A81F-49BE-B720-F7DF8BC3E527}" type="presParOf" srcId="{2774DF3F-D589-48D7-BF3F-1A4F6C430999}" destId="{72EC9175-0329-46E6-BBBF-C1E49A2CC72B}" srcOrd="0" destOrd="0" presId="urn:microsoft.com/office/officeart/2011/layout/CircleProcess"/>
    <dgm:cxn modelId="{7B1E65E9-4BC4-4220-A657-65123079B024}" type="presParOf" srcId="{72EC9175-0329-46E6-BBBF-C1E49A2CC72B}" destId="{8EE16360-9750-464B-8760-9959D263133D}" srcOrd="0" destOrd="0" presId="urn:microsoft.com/office/officeart/2011/layout/CircleProcess"/>
    <dgm:cxn modelId="{9A45B387-13ED-49DA-BF5F-E6E40A1959A2}" type="presParOf" srcId="{2774DF3F-D589-48D7-BF3F-1A4F6C430999}" destId="{C04C4B60-C20A-4FEA-9803-AA4892B7A41E}" srcOrd="1" destOrd="0" presId="urn:microsoft.com/office/officeart/2011/layout/CircleProcess"/>
    <dgm:cxn modelId="{E745E39F-1017-474F-8B00-F984833ABA24}" type="presParOf" srcId="{C04C4B60-C20A-4FEA-9803-AA4892B7A41E}" destId="{8AA4364A-4526-4330-B636-F1E0CF26F58B}" srcOrd="0" destOrd="0" presId="urn:microsoft.com/office/officeart/2011/layout/CircleProcess"/>
    <dgm:cxn modelId="{0955E64F-6B0C-4F14-955E-9C57B4B09EB4}" type="presParOf" srcId="{2774DF3F-D589-48D7-BF3F-1A4F6C430999}" destId="{BEFAC3EF-2900-4576-BE1F-1A09C5E81529}" srcOrd="2" destOrd="0" presId="urn:microsoft.com/office/officeart/2011/layout/CircleProcess"/>
    <dgm:cxn modelId="{8691AC99-8FAF-4231-A50E-4B3B458C5C90}" type="presParOf" srcId="{2774DF3F-D589-48D7-BF3F-1A4F6C430999}" destId="{B5CD4752-BF8B-4806-84FE-554F14582460}" srcOrd="3" destOrd="0" presId="urn:microsoft.com/office/officeart/2011/layout/CircleProcess"/>
    <dgm:cxn modelId="{46608CE1-56CA-43D8-AC06-B792842904D6}" type="presParOf" srcId="{B5CD4752-BF8B-4806-84FE-554F14582460}" destId="{C8955D76-D69D-4C8B-BD1E-99980DB3935C}" srcOrd="0" destOrd="0" presId="urn:microsoft.com/office/officeart/2011/layout/CircleProcess"/>
    <dgm:cxn modelId="{C3023B7A-6338-4849-951E-C824BB686A7A}" type="presParOf" srcId="{2774DF3F-D589-48D7-BF3F-1A4F6C430999}" destId="{6ED8F732-9F2F-4CFD-9D5B-2854A834ECD7}" srcOrd="4" destOrd="0" presId="urn:microsoft.com/office/officeart/2011/layout/CircleProcess"/>
    <dgm:cxn modelId="{A42E4AD4-E41E-49CF-807C-48E292AC56FE}" type="presParOf" srcId="{6ED8F732-9F2F-4CFD-9D5B-2854A834ECD7}" destId="{F2882877-9412-4C3A-89BF-01780E96EDED}" srcOrd="0" destOrd="0" presId="urn:microsoft.com/office/officeart/2011/layout/CircleProcess"/>
    <dgm:cxn modelId="{ECD88060-85D8-4905-B365-4C52D5212CE3}" type="presParOf" srcId="{2774DF3F-D589-48D7-BF3F-1A4F6C430999}" destId="{5594C0B4-1C00-4ED1-A047-76629A7401FD}" srcOrd="5" destOrd="0" presId="urn:microsoft.com/office/officeart/2011/layout/CircleProcess"/>
    <dgm:cxn modelId="{86E80BE7-59CE-4DBC-AB3A-5FDE788EDB5A}" type="presParOf" srcId="{2774DF3F-D589-48D7-BF3F-1A4F6C430999}" destId="{E6FC5E29-9B8C-46FD-B2DF-FA0CAFD96E39}" srcOrd="6" destOrd="0" presId="urn:microsoft.com/office/officeart/2011/layout/CircleProcess"/>
    <dgm:cxn modelId="{C5BD5D0A-5818-4DAE-B507-F26BA6321573}" type="presParOf" srcId="{E6FC5E29-9B8C-46FD-B2DF-FA0CAFD96E39}" destId="{5562165C-C83B-4E70-88C8-5F4D288BA627}" srcOrd="0" destOrd="0" presId="urn:microsoft.com/office/officeart/2011/layout/CircleProcess"/>
    <dgm:cxn modelId="{117BEE68-B6E0-452F-AFF9-845F9B12784F}" type="presParOf" srcId="{2774DF3F-D589-48D7-BF3F-1A4F6C430999}" destId="{479BBDE0-FFB0-4569-88C2-B826A711DB58}" srcOrd="7" destOrd="0" presId="urn:microsoft.com/office/officeart/2011/layout/CircleProcess"/>
    <dgm:cxn modelId="{D9B64B84-DE1C-42C6-8E17-544E52843953}" type="presParOf" srcId="{479BBDE0-FFB0-4569-88C2-B826A711DB58}" destId="{AD122541-E09E-448F-87A1-48F8A205C308}" srcOrd="0" destOrd="0" presId="urn:microsoft.com/office/officeart/2011/layout/CircleProcess"/>
    <dgm:cxn modelId="{D180CFAF-9AE8-4163-9074-1691DBC167CA}" type="presParOf" srcId="{2774DF3F-D589-48D7-BF3F-1A4F6C430999}" destId="{109F8703-2B03-484A-8D1C-F426516CA8D3}" srcOrd="8" destOrd="0" presId="urn:microsoft.com/office/officeart/2011/layout/CircleProcess"/>
    <dgm:cxn modelId="{2A2AEA46-5A3D-47D1-8985-4C8AD5712F39}" type="presParOf" srcId="{2774DF3F-D589-48D7-BF3F-1A4F6C430999}" destId="{8C24B92C-7AB1-46DE-AD68-86C25897D8F6}" srcOrd="9" destOrd="0" presId="urn:microsoft.com/office/officeart/2011/layout/CircleProcess"/>
    <dgm:cxn modelId="{A0030C51-733E-445D-9F16-00B480ADC06B}" type="presParOf" srcId="{8C24B92C-7AB1-46DE-AD68-86C25897D8F6}" destId="{DBACDAB0-4FAB-493E-ACAF-73D47C1226F5}" srcOrd="0" destOrd="0" presId="urn:microsoft.com/office/officeart/2011/layout/CircleProcess"/>
    <dgm:cxn modelId="{0ACC52BC-52FF-4848-AB9E-9334BC35FCA2}" type="presParOf" srcId="{2774DF3F-D589-48D7-BF3F-1A4F6C430999}" destId="{49FC6A6F-29D1-4C58-B083-CB59613D6A56}" srcOrd="10" destOrd="0" presId="urn:microsoft.com/office/officeart/2011/layout/CircleProcess"/>
    <dgm:cxn modelId="{50470644-924B-4DF6-AD5A-E0DD3E6FE819}" type="presParOf" srcId="{49FC6A6F-29D1-4C58-B083-CB59613D6A56}" destId="{B27B63D8-C2D5-487A-BBE2-20CB1CE945C2}" srcOrd="0" destOrd="0" presId="urn:microsoft.com/office/officeart/2011/layout/CircleProcess"/>
    <dgm:cxn modelId="{53C62447-C361-4840-A683-89D19421F353}" type="presParOf" srcId="{2774DF3F-D589-48D7-BF3F-1A4F6C430999}" destId="{01E1BE84-A60B-4B5D-8611-A1AA6F547426}" srcOrd="11" destOrd="0" presId="urn:microsoft.com/office/officeart/2011/layout/CircleProcess"/>
    <dgm:cxn modelId="{DB9A9B76-CEC5-400B-A2C4-8C19A255598B}" type="presParOf" srcId="{2774DF3F-D589-48D7-BF3F-1A4F6C430999}" destId="{E7401FA0-97B7-4DCD-83C5-18EF70CA4AF8}" srcOrd="12" destOrd="0" presId="urn:microsoft.com/office/officeart/2011/layout/CircleProcess"/>
    <dgm:cxn modelId="{D49EB469-DF35-41F7-B6CC-F2D7629205A2}" type="presParOf" srcId="{E7401FA0-97B7-4DCD-83C5-18EF70CA4AF8}" destId="{1D01FAB9-AEFA-48E7-8EFE-C6BEE50F5198}" srcOrd="0" destOrd="0" presId="urn:microsoft.com/office/officeart/2011/layout/CircleProcess"/>
    <dgm:cxn modelId="{3627070C-8273-47EA-813F-3CDB903E5D1A}" type="presParOf" srcId="{2774DF3F-D589-48D7-BF3F-1A4F6C430999}" destId="{AFE91DE9-D3D2-4BD9-B6A0-9231228B2C19}" srcOrd="13" destOrd="0" presId="urn:microsoft.com/office/officeart/2011/layout/CircleProcess"/>
    <dgm:cxn modelId="{9CF28DDB-E893-4DAB-87C1-68798D56559F}" type="presParOf" srcId="{AFE91DE9-D3D2-4BD9-B6A0-9231228B2C19}" destId="{1998A281-46FA-4746-A585-9D083712DA90}" srcOrd="0" destOrd="0" presId="urn:microsoft.com/office/officeart/2011/layout/CircleProcess"/>
    <dgm:cxn modelId="{23309AB5-EFB4-4B1C-9C70-FD667551F581}" type="presParOf" srcId="{2774DF3F-D589-48D7-BF3F-1A4F6C430999}" destId="{BDB1DF5F-6023-4EFF-9677-5C277A29E19C}" srcOrd="14" destOrd="0" presId="urn:microsoft.com/office/officeart/2011/layout/CircleProcess"/>
    <dgm:cxn modelId="{4ACE1163-338C-4C21-936F-7748722F6245}" type="presParOf" srcId="{2774DF3F-D589-48D7-BF3F-1A4F6C430999}" destId="{B014558B-7B08-43C7-9190-B6C5C3FD77A3}" srcOrd="15" destOrd="0" presId="urn:microsoft.com/office/officeart/2011/layout/CircleProcess"/>
    <dgm:cxn modelId="{2CEB3B53-08C6-4376-8007-8F0F4FB1AA65}" type="presParOf" srcId="{B014558B-7B08-43C7-9190-B6C5C3FD77A3}" destId="{F857175D-44C4-4304-9194-03EDCAB3D110}" srcOrd="0" destOrd="0" presId="urn:microsoft.com/office/officeart/2011/layout/CircleProcess"/>
    <dgm:cxn modelId="{BF52DF95-3CAB-4ACF-AC20-07E69F51F1B3}" type="presParOf" srcId="{2774DF3F-D589-48D7-BF3F-1A4F6C430999}" destId="{D8C4D8C8-64F2-4ECF-86C9-6372B6DB5431}" srcOrd="16" destOrd="0" presId="urn:microsoft.com/office/officeart/2011/layout/CircleProcess"/>
    <dgm:cxn modelId="{90F38FF9-B166-41CF-9032-95F43F3B7789}" type="presParOf" srcId="{D8C4D8C8-64F2-4ECF-86C9-6372B6DB5431}" destId="{5BD251EB-2584-49A4-84C2-A1098D5BE8C9}" srcOrd="0" destOrd="0" presId="urn:microsoft.com/office/officeart/2011/layout/CircleProcess"/>
    <dgm:cxn modelId="{CB5D07FA-A63F-40B7-B9B4-956EC27110A7}" type="presParOf" srcId="{2774DF3F-D589-48D7-BF3F-1A4F6C430999}" destId="{B4D7DB0A-31F9-4CCF-A27F-FD18BC9331BF}" srcOrd="17" destOrd="0" presId="urn:microsoft.com/office/officeart/2011/layout/CircleProces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0CE1E-D242-42D3-ACB9-D96AD752F902}">
      <dsp:nvSpPr>
        <dsp:cNvPr id="0" name=""/>
        <dsp:cNvSpPr/>
      </dsp:nvSpPr>
      <dsp:spPr>
        <a:xfrm>
          <a:off x="7549306" y="4820933"/>
          <a:ext cx="98919" cy="1158163"/>
        </a:xfrm>
        <a:custGeom>
          <a:avLst/>
          <a:gdLst/>
          <a:ahLst/>
          <a:cxnLst/>
          <a:rect l="0" t="0" r="0" b="0"/>
          <a:pathLst>
            <a:path>
              <a:moveTo>
                <a:pt x="0" y="0"/>
              </a:moveTo>
              <a:lnTo>
                <a:pt x="0" y="1158163"/>
              </a:lnTo>
              <a:lnTo>
                <a:pt x="98919" y="11581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1A5B9C-B685-4948-94F4-B51AE00F99E2}">
      <dsp:nvSpPr>
        <dsp:cNvPr id="0" name=""/>
        <dsp:cNvSpPr/>
      </dsp:nvSpPr>
      <dsp:spPr>
        <a:xfrm>
          <a:off x="8507085" y="3039723"/>
          <a:ext cx="91440" cy="526836"/>
        </a:xfrm>
        <a:custGeom>
          <a:avLst/>
          <a:gdLst/>
          <a:ahLst/>
          <a:cxnLst/>
          <a:rect l="0" t="0" r="0" b="0"/>
          <a:pathLst>
            <a:path>
              <a:moveTo>
                <a:pt x="45720" y="0"/>
              </a:moveTo>
              <a:lnTo>
                <a:pt x="45720" y="5268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6A9812-6A44-444D-A0B2-379D2C6DDA38}">
      <dsp:nvSpPr>
        <dsp:cNvPr id="0" name=""/>
        <dsp:cNvSpPr/>
      </dsp:nvSpPr>
      <dsp:spPr>
        <a:xfrm>
          <a:off x="5203628" y="1258513"/>
          <a:ext cx="3349176" cy="526836"/>
        </a:xfrm>
        <a:custGeom>
          <a:avLst/>
          <a:gdLst/>
          <a:ahLst/>
          <a:cxnLst/>
          <a:rect l="0" t="0" r="0" b="0"/>
          <a:pathLst>
            <a:path>
              <a:moveTo>
                <a:pt x="0" y="0"/>
              </a:moveTo>
              <a:lnTo>
                <a:pt x="0" y="263418"/>
              </a:lnTo>
              <a:lnTo>
                <a:pt x="3349176" y="263418"/>
              </a:lnTo>
              <a:lnTo>
                <a:pt x="3349176" y="52683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6AC461-8B9F-4494-83F7-1725727A4708}">
      <dsp:nvSpPr>
        <dsp:cNvPr id="0" name=""/>
        <dsp:cNvSpPr/>
      </dsp:nvSpPr>
      <dsp:spPr>
        <a:xfrm>
          <a:off x="4513723" y="4820933"/>
          <a:ext cx="150273" cy="1158163"/>
        </a:xfrm>
        <a:custGeom>
          <a:avLst/>
          <a:gdLst/>
          <a:ahLst/>
          <a:cxnLst/>
          <a:rect l="0" t="0" r="0" b="0"/>
          <a:pathLst>
            <a:path>
              <a:moveTo>
                <a:pt x="0" y="0"/>
              </a:moveTo>
              <a:lnTo>
                <a:pt x="0" y="1158163"/>
              </a:lnTo>
              <a:lnTo>
                <a:pt x="150273" y="11581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FDC5EE-0DB4-4E9F-A0D5-BF20D1A1B3C6}">
      <dsp:nvSpPr>
        <dsp:cNvPr id="0" name=""/>
        <dsp:cNvSpPr/>
      </dsp:nvSpPr>
      <dsp:spPr>
        <a:xfrm>
          <a:off x="5471502" y="3039723"/>
          <a:ext cx="91440" cy="526836"/>
        </a:xfrm>
        <a:custGeom>
          <a:avLst/>
          <a:gdLst/>
          <a:ahLst/>
          <a:cxnLst/>
          <a:rect l="0" t="0" r="0" b="0"/>
          <a:pathLst>
            <a:path>
              <a:moveTo>
                <a:pt x="45720" y="0"/>
              </a:moveTo>
              <a:lnTo>
                <a:pt x="45720" y="5268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51CAB1-83D4-4A6F-A3AA-9534FA8D144B}">
      <dsp:nvSpPr>
        <dsp:cNvPr id="0" name=""/>
        <dsp:cNvSpPr/>
      </dsp:nvSpPr>
      <dsp:spPr>
        <a:xfrm>
          <a:off x="5203628" y="1258513"/>
          <a:ext cx="313593" cy="526836"/>
        </a:xfrm>
        <a:custGeom>
          <a:avLst/>
          <a:gdLst/>
          <a:ahLst/>
          <a:cxnLst/>
          <a:rect l="0" t="0" r="0" b="0"/>
          <a:pathLst>
            <a:path>
              <a:moveTo>
                <a:pt x="0" y="0"/>
              </a:moveTo>
              <a:lnTo>
                <a:pt x="0" y="263418"/>
              </a:lnTo>
              <a:lnTo>
                <a:pt x="313593" y="263418"/>
              </a:lnTo>
              <a:lnTo>
                <a:pt x="313593" y="52683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099805-588E-4047-9832-202483C0611F}">
      <dsp:nvSpPr>
        <dsp:cNvPr id="0" name=""/>
        <dsp:cNvSpPr/>
      </dsp:nvSpPr>
      <dsp:spPr>
        <a:xfrm>
          <a:off x="850953" y="3039723"/>
          <a:ext cx="376311" cy="2935233"/>
        </a:xfrm>
        <a:custGeom>
          <a:avLst/>
          <a:gdLst/>
          <a:ahLst/>
          <a:cxnLst/>
          <a:rect l="0" t="0" r="0" b="0"/>
          <a:pathLst>
            <a:path>
              <a:moveTo>
                <a:pt x="0" y="0"/>
              </a:moveTo>
              <a:lnTo>
                <a:pt x="0" y="2935233"/>
              </a:lnTo>
              <a:lnTo>
                <a:pt x="376311" y="293523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A3576C-5614-4BEE-AC03-0CDA93FF5FC0}">
      <dsp:nvSpPr>
        <dsp:cNvPr id="0" name=""/>
        <dsp:cNvSpPr/>
      </dsp:nvSpPr>
      <dsp:spPr>
        <a:xfrm>
          <a:off x="850953" y="3039723"/>
          <a:ext cx="376311" cy="1154023"/>
        </a:xfrm>
        <a:custGeom>
          <a:avLst/>
          <a:gdLst/>
          <a:ahLst/>
          <a:cxnLst/>
          <a:rect l="0" t="0" r="0" b="0"/>
          <a:pathLst>
            <a:path>
              <a:moveTo>
                <a:pt x="0" y="0"/>
              </a:moveTo>
              <a:lnTo>
                <a:pt x="0" y="1154023"/>
              </a:lnTo>
              <a:lnTo>
                <a:pt x="376311" y="115402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6C13F9-35A7-4C4B-842D-B3892C88722E}">
      <dsp:nvSpPr>
        <dsp:cNvPr id="0" name=""/>
        <dsp:cNvSpPr/>
      </dsp:nvSpPr>
      <dsp:spPr>
        <a:xfrm>
          <a:off x="1854451" y="1258513"/>
          <a:ext cx="3349176" cy="526836"/>
        </a:xfrm>
        <a:custGeom>
          <a:avLst/>
          <a:gdLst/>
          <a:ahLst/>
          <a:cxnLst/>
          <a:rect l="0" t="0" r="0" b="0"/>
          <a:pathLst>
            <a:path>
              <a:moveTo>
                <a:pt x="3349176" y="0"/>
              </a:moveTo>
              <a:lnTo>
                <a:pt x="3349176" y="263418"/>
              </a:lnTo>
              <a:lnTo>
                <a:pt x="0" y="263418"/>
              </a:lnTo>
              <a:lnTo>
                <a:pt x="0" y="52683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55D2D1-E82C-4174-915A-BA49B99978B5}">
      <dsp:nvSpPr>
        <dsp:cNvPr id="0" name=""/>
        <dsp:cNvSpPr/>
      </dsp:nvSpPr>
      <dsp:spPr>
        <a:xfrm>
          <a:off x="3949255" y="4140"/>
          <a:ext cx="2508746" cy="12543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Board of Trustees</a:t>
          </a:r>
        </a:p>
      </dsp:txBody>
      <dsp:txXfrm>
        <a:off x="3949255" y="4140"/>
        <a:ext cx="2508746" cy="1254373"/>
      </dsp:txXfrm>
    </dsp:sp>
    <dsp:sp modelId="{C1D223B9-C4F0-42E2-A98B-B196052E2054}">
      <dsp:nvSpPr>
        <dsp:cNvPr id="0" name=""/>
        <dsp:cNvSpPr/>
      </dsp:nvSpPr>
      <dsp:spPr>
        <a:xfrm>
          <a:off x="600078" y="1785350"/>
          <a:ext cx="2508746" cy="12543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House of Delegates</a:t>
          </a:r>
        </a:p>
      </dsp:txBody>
      <dsp:txXfrm>
        <a:off x="600078" y="1785350"/>
        <a:ext cx="2508746" cy="1254373"/>
      </dsp:txXfrm>
    </dsp:sp>
    <dsp:sp modelId="{DA20A464-7431-4645-ADF0-11D310EEF285}">
      <dsp:nvSpPr>
        <dsp:cNvPr id="0" name=""/>
        <dsp:cNvSpPr/>
      </dsp:nvSpPr>
      <dsp:spPr>
        <a:xfrm>
          <a:off x="1227265" y="3566560"/>
          <a:ext cx="2508746" cy="1254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Delegates-At-Large</a:t>
          </a:r>
        </a:p>
      </dsp:txBody>
      <dsp:txXfrm>
        <a:off x="1227265" y="3566560"/>
        <a:ext cx="2508746" cy="1254373"/>
      </dsp:txXfrm>
    </dsp:sp>
    <dsp:sp modelId="{B3E62CCF-C015-4FAA-9264-0AFDEBC0D6FF}">
      <dsp:nvSpPr>
        <dsp:cNvPr id="0" name=""/>
        <dsp:cNvSpPr/>
      </dsp:nvSpPr>
      <dsp:spPr>
        <a:xfrm>
          <a:off x="1227265" y="5347770"/>
          <a:ext cx="2508746" cy="1254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Member Association Delegates</a:t>
          </a:r>
        </a:p>
      </dsp:txBody>
      <dsp:txXfrm>
        <a:off x="1227265" y="5347770"/>
        <a:ext cx="2508746" cy="1254373"/>
      </dsp:txXfrm>
    </dsp:sp>
    <dsp:sp modelId="{64616982-449E-4274-8E2A-808331B4C17A}">
      <dsp:nvSpPr>
        <dsp:cNvPr id="0" name=""/>
        <dsp:cNvSpPr/>
      </dsp:nvSpPr>
      <dsp:spPr>
        <a:xfrm>
          <a:off x="4262848" y="1785350"/>
          <a:ext cx="2508746" cy="12543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Community Leadership Council</a:t>
          </a:r>
        </a:p>
      </dsp:txBody>
      <dsp:txXfrm>
        <a:off x="4262848" y="1785350"/>
        <a:ext cx="2508746" cy="1254373"/>
      </dsp:txXfrm>
    </dsp:sp>
    <dsp:sp modelId="{54CD39DD-6216-46E8-8065-C882C4A6B89F}">
      <dsp:nvSpPr>
        <dsp:cNvPr id="0" name=""/>
        <dsp:cNvSpPr/>
      </dsp:nvSpPr>
      <dsp:spPr>
        <a:xfrm>
          <a:off x="4262848" y="3566560"/>
          <a:ext cx="2508746" cy="1254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CLC Directors</a:t>
          </a:r>
        </a:p>
      </dsp:txBody>
      <dsp:txXfrm>
        <a:off x="4262848" y="3566560"/>
        <a:ext cx="2508746" cy="1254373"/>
      </dsp:txXfrm>
    </dsp:sp>
    <dsp:sp modelId="{5532EAFC-CAED-4511-A25C-453D90225EE7}">
      <dsp:nvSpPr>
        <dsp:cNvPr id="0" name=""/>
        <dsp:cNvSpPr/>
      </dsp:nvSpPr>
      <dsp:spPr>
        <a:xfrm>
          <a:off x="4663997" y="5351910"/>
          <a:ext cx="2508746" cy="125437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Communities</a:t>
          </a:r>
        </a:p>
      </dsp:txBody>
      <dsp:txXfrm>
        <a:off x="4663997" y="5351910"/>
        <a:ext cx="2508746" cy="1254373"/>
      </dsp:txXfrm>
    </dsp:sp>
    <dsp:sp modelId="{9CD04092-56D8-4471-A0EC-98FAEC1E79E6}">
      <dsp:nvSpPr>
        <dsp:cNvPr id="0" name=""/>
        <dsp:cNvSpPr/>
      </dsp:nvSpPr>
      <dsp:spPr>
        <a:xfrm>
          <a:off x="7298432" y="1785350"/>
          <a:ext cx="2508746" cy="12543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WEF Executive Director</a:t>
          </a:r>
        </a:p>
      </dsp:txBody>
      <dsp:txXfrm>
        <a:off x="7298432" y="1785350"/>
        <a:ext cx="2508746" cy="1254373"/>
      </dsp:txXfrm>
    </dsp:sp>
    <dsp:sp modelId="{0F523C22-B747-4F57-8E2E-352527ADE17A}">
      <dsp:nvSpPr>
        <dsp:cNvPr id="0" name=""/>
        <dsp:cNvSpPr/>
      </dsp:nvSpPr>
      <dsp:spPr>
        <a:xfrm>
          <a:off x="7298432" y="3566560"/>
          <a:ext cx="2508746" cy="1254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WEF Executive Team</a:t>
          </a:r>
        </a:p>
      </dsp:txBody>
      <dsp:txXfrm>
        <a:off x="7298432" y="3566560"/>
        <a:ext cx="2508746" cy="1254373"/>
      </dsp:txXfrm>
    </dsp:sp>
    <dsp:sp modelId="{FA89079B-8951-462A-9D68-6F56A7DABF68}">
      <dsp:nvSpPr>
        <dsp:cNvPr id="0" name=""/>
        <dsp:cNvSpPr/>
      </dsp:nvSpPr>
      <dsp:spPr>
        <a:xfrm>
          <a:off x="7648226" y="5351910"/>
          <a:ext cx="2508746" cy="125437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WEF Staff</a:t>
          </a:r>
        </a:p>
      </dsp:txBody>
      <dsp:txXfrm>
        <a:off x="7648226" y="5351910"/>
        <a:ext cx="2508746" cy="1254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0CE1E-D242-42D3-ACB9-D96AD752F902}">
      <dsp:nvSpPr>
        <dsp:cNvPr id="0" name=""/>
        <dsp:cNvSpPr/>
      </dsp:nvSpPr>
      <dsp:spPr>
        <a:xfrm>
          <a:off x="7549306" y="4820933"/>
          <a:ext cx="98919" cy="1158163"/>
        </a:xfrm>
        <a:custGeom>
          <a:avLst/>
          <a:gdLst/>
          <a:ahLst/>
          <a:cxnLst/>
          <a:rect l="0" t="0" r="0" b="0"/>
          <a:pathLst>
            <a:path>
              <a:moveTo>
                <a:pt x="0" y="0"/>
              </a:moveTo>
              <a:lnTo>
                <a:pt x="0" y="1158163"/>
              </a:lnTo>
              <a:lnTo>
                <a:pt x="98919" y="11581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1A5B9C-B685-4948-94F4-B51AE00F99E2}">
      <dsp:nvSpPr>
        <dsp:cNvPr id="0" name=""/>
        <dsp:cNvSpPr/>
      </dsp:nvSpPr>
      <dsp:spPr>
        <a:xfrm>
          <a:off x="8507085" y="3039723"/>
          <a:ext cx="91440" cy="526836"/>
        </a:xfrm>
        <a:custGeom>
          <a:avLst/>
          <a:gdLst/>
          <a:ahLst/>
          <a:cxnLst/>
          <a:rect l="0" t="0" r="0" b="0"/>
          <a:pathLst>
            <a:path>
              <a:moveTo>
                <a:pt x="45720" y="0"/>
              </a:moveTo>
              <a:lnTo>
                <a:pt x="45720" y="5268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6A9812-6A44-444D-A0B2-379D2C6DDA38}">
      <dsp:nvSpPr>
        <dsp:cNvPr id="0" name=""/>
        <dsp:cNvSpPr/>
      </dsp:nvSpPr>
      <dsp:spPr>
        <a:xfrm>
          <a:off x="5203628" y="1258513"/>
          <a:ext cx="3349176" cy="526836"/>
        </a:xfrm>
        <a:custGeom>
          <a:avLst/>
          <a:gdLst/>
          <a:ahLst/>
          <a:cxnLst/>
          <a:rect l="0" t="0" r="0" b="0"/>
          <a:pathLst>
            <a:path>
              <a:moveTo>
                <a:pt x="0" y="0"/>
              </a:moveTo>
              <a:lnTo>
                <a:pt x="0" y="263418"/>
              </a:lnTo>
              <a:lnTo>
                <a:pt x="3349176" y="263418"/>
              </a:lnTo>
              <a:lnTo>
                <a:pt x="3349176" y="52683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6AC461-8B9F-4494-83F7-1725727A4708}">
      <dsp:nvSpPr>
        <dsp:cNvPr id="0" name=""/>
        <dsp:cNvSpPr/>
      </dsp:nvSpPr>
      <dsp:spPr>
        <a:xfrm>
          <a:off x="4513723" y="4820933"/>
          <a:ext cx="150273" cy="1158163"/>
        </a:xfrm>
        <a:custGeom>
          <a:avLst/>
          <a:gdLst/>
          <a:ahLst/>
          <a:cxnLst/>
          <a:rect l="0" t="0" r="0" b="0"/>
          <a:pathLst>
            <a:path>
              <a:moveTo>
                <a:pt x="0" y="0"/>
              </a:moveTo>
              <a:lnTo>
                <a:pt x="0" y="1158163"/>
              </a:lnTo>
              <a:lnTo>
                <a:pt x="150273" y="115816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FDC5EE-0DB4-4E9F-A0D5-BF20D1A1B3C6}">
      <dsp:nvSpPr>
        <dsp:cNvPr id="0" name=""/>
        <dsp:cNvSpPr/>
      </dsp:nvSpPr>
      <dsp:spPr>
        <a:xfrm>
          <a:off x="5471502" y="3039723"/>
          <a:ext cx="91440" cy="526836"/>
        </a:xfrm>
        <a:custGeom>
          <a:avLst/>
          <a:gdLst/>
          <a:ahLst/>
          <a:cxnLst/>
          <a:rect l="0" t="0" r="0" b="0"/>
          <a:pathLst>
            <a:path>
              <a:moveTo>
                <a:pt x="45720" y="0"/>
              </a:moveTo>
              <a:lnTo>
                <a:pt x="45720" y="5268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51CAB1-83D4-4A6F-A3AA-9534FA8D144B}">
      <dsp:nvSpPr>
        <dsp:cNvPr id="0" name=""/>
        <dsp:cNvSpPr/>
      </dsp:nvSpPr>
      <dsp:spPr>
        <a:xfrm>
          <a:off x="5203628" y="1258513"/>
          <a:ext cx="313593" cy="526836"/>
        </a:xfrm>
        <a:custGeom>
          <a:avLst/>
          <a:gdLst/>
          <a:ahLst/>
          <a:cxnLst/>
          <a:rect l="0" t="0" r="0" b="0"/>
          <a:pathLst>
            <a:path>
              <a:moveTo>
                <a:pt x="0" y="0"/>
              </a:moveTo>
              <a:lnTo>
                <a:pt x="0" y="263418"/>
              </a:lnTo>
              <a:lnTo>
                <a:pt x="313593" y="263418"/>
              </a:lnTo>
              <a:lnTo>
                <a:pt x="313593" y="52683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099805-588E-4047-9832-202483C0611F}">
      <dsp:nvSpPr>
        <dsp:cNvPr id="0" name=""/>
        <dsp:cNvSpPr/>
      </dsp:nvSpPr>
      <dsp:spPr>
        <a:xfrm>
          <a:off x="850953" y="3039723"/>
          <a:ext cx="376311" cy="2935233"/>
        </a:xfrm>
        <a:custGeom>
          <a:avLst/>
          <a:gdLst/>
          <a:ahLst/>
          <a:cxnLst/>
          <a:rect l="0" t="0" r="0" b="0"/>
          <a:pathLst>
            <a:path>
              <a:moveTo>
                <a:pt x="0" y="0"/>
              </a:moveTo>
              <a:lnTo>
                <a:pt x="0" y="2935233"/>
              </a:lnTo>
              <a:lnTo>
                <a:pt x="376311" y="293523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A3576C-5614-4BEE-AC03-0CDA93FF5FC0}">
      <dsp:nvSpPr>
        <dsp:cNvPr id="0" name=""/>
        <dsp:cNvSpPr/>
      </dsp:nvSpPr>
      <dsp:spPr>
        <a:xfrm>
          <a:off x="850953" y="3039723"/>
          <a:ext cx="376311" cy="1154023"/>
        </a:xfrm>
        <a:custGeom>
          <a:avLst/>
          <a:gdLst/>
          <a:ahLst/>
          <a:cxnLst/>
          <a:rect l="0" t="0" r="0" b="0"/>
          <a:pathLst>
            <a:path>
              <a:moveTo>
                <a:pt x="0" y="0"/>
              </a:moveTo>
              <a:lnTo>
                <a:pt x="0" y="1154023"/>
              </a:lnTo>
              <a:lnTo>
                <a:pt x="376311" y="115402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6C13F9-35A7-4C4B-842D-B3892C88722E}">
      <dsp:nvSpPr>
        <dsp:cNvPr id="0" name=""/>
        <dsp:cNvSpPr/>
      </dsp:nvSpPr>
      <dsp:spPr>
        <a:xfrm>
          <a:off x="1854451" y="1258513"/>
          <a:ext cx="3349176" cy="526836"/>
        </a:xfrm>
        <a:custGeom>
          <a:avLst/>
          <a:gdLst/>
          <a:ahLst/>
          <a:cxnLst/>
          <a:rect l="0" t="0" r="0" b="0"/>
          <a:pathLst>
            <a:path>
              <a:moveTo>
                <a:pt x="3349176" y="0"/>
              </a:moveTo>
              <a:lnTo>
                <a:pt x="3349176" y="263418"/>
              </a:lnTo>
              <a:lnTo>
                <a:pt x="0" y="263418"/>
              </a:lnTo>
              <a:lnTo>
                <a:pt x="0" y="52683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55D2D1-E82C-4174-915A-BA49B99978B5}">
      <dsp:nvSpPr>
        <dsp:cNvPr id="0" name=""/>
        <dsp:cNvSpPr/>
      </dsp:nvSpPr>
      <dsp:spPr>
        <a:xfrm>
          <a:off x="3949255" y="4140"/>
          <a:ext cx="2508746" cy="12543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Board of Trustees</a:t>
          </a:r>
        </a:p>
      </dsp:txBody>
      <dsp:txXfrm>
        <a:off x="3949255" y="4140"/>
        <a:ext cx="2508746" cy="1254373"/>
      </dsp:txXfrm>
    </dsp:sp>
    <dsp:sp modelId="{C1D223B9-C4F0-42E2-A98B-B196052E2054}">
      <dsp:nvSpPr>
        <dsp:cNvPr id="0" name=""/>
        <dsp:cNvSpPr/>
      </dsp:nvSpPr>
      <dsp:spPr>
        <a:xfrm>
          <a:off x="600078" y="1785350"/>
          <a:ext cx="2508746" cy="12543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House of Delegates</a:t>
          </a:r>
        </a:p>
      </dsp:txBody>
      <dsp:txXfrm>
        <a:off x="600078" y="1785350"/>
        <a:ext cx="2508746" cy="1254373"/>
      </dsp:txXfrm>
    </dsp:sp>
    <dsp:sp modelId="{DA20A464-7431-4645-ADF0-11D310EEF285}">
      <dsp:nvSpPr>
        <dsp:cNvPr id="0" name=""/>
        <dsp:cNvSpPr/>
      </dsp:nvSpPr>
      <dsp:spPr>
        <a:xfrm>
          <a:off x="1227265" y="3566560"/>
          <a:ext cx="2508746" cy="1254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Delegates-At-Large</a:t>
          </a:r>
        </a:p>
      </dsp:txBody>
      <dsp:txXfrm>
        <a:off x="1227265" y="3566560"/>
        <a:ext cx="2508746" cy="1254373"/>
      </dsp:txXfrm>
    </dsp:sp>
    <dsp:sp modelId="{B3E62CCF-C015-4FAA-9264-0AFDEBC0D6FF}">
      <dsp:nvSpPr>
        <dsp:cNvPr id="0" name=""/>
        <dsp:cNvSpPr/>
      </dsp:nvSpPr>
      <dsp:spPr>
        <a:xfrm>
          <a:off x="1227265" y="5347770"/>
          <a:ext cx="2508746" cy="1254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Member Associations Delegates</a:t>
          </a:r>
        </a:p>
      </dsp:txBody>
      <dsp:txXfrm>
        <a:off x="1227265" y="5347770"/>
        <a:ext cx="2508746" cy="1254373"/>
      </dsp:txXfrm>
    </dsp:sp>
    <dsp:sp modelId="{64616982-449E-4274-8E2A-808331B4C17A}">
      <dsp:nvSpPr>
        <dsp:cNvPr id="0" name=""/>
        <dsp:cNvSpPr/>
      </dsp:nvSpPr>
      <dsp:spPr>
        <a:xfrm>
          <a:off x="4262848" y="1785350"/>
          <a:ext cx="2508746" cy="12543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Community Leadership Council</a:t>
          </a:r>
        </a:p>
      </dsp:txBody>
      <dsp:txXfrm>
        <a:off x="4262848" y="1785350"/>
        <a:ext cx="2508746" cy="1254373"/>
      </dsp:txXfrm>
    </dsp:sp>
    <dsp:sp modelId="{54CD39DD-6216-46E8-8065-C882C4A6B89F}">
      <dsp:nvSpPr>
        <dsp:cNvPr id="0" name=""/>
        <dsp:cNvSpPr/>
      </dsp:nvSpPr>
      <dsp:spPr>
        <a:xfrm>
          <a:off x="4262848" y="3566560"/>
          <a:ext cx="2508746" cy="1254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CLC Directors</a:t>
          </a:r>
        </a:p>
      </dsp:txBody>
      <dsp:txXfrm>
        <a:off x="4262848" y="3566560"/>
        <a:ext cx="2508746" cy="1254373"/>
      </dsp:txXfrm>
    </dsp:sp>
    <dsp:sp modelId="{5532EAFC-CAED-4511-A25C-453D90225EE7}">
      <dsp:nvSpPr>
        <dsp:cNvPr id="0" name=""/>
        <dsp:cNvSpPr/>
      </dsp:nvSpPr>
      <dsp:spPr>
        <a:xfrm>
          <a:off x="4663997" y="5351910"/>
          <a:ext cx="2508746" cy="125437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Communities</a:t>
          </a:r>
        </a:p>
      </dsp:txBody>
      <dsp:txXfrm>
        <a:off x="4663997" y="5351910"/>
        <a:ext cx="2508746" cy="1254373"/>
      </dsp:txXfrm>
    </dsp:sp>
    <dsp:sp modelId="{9CD04092-56D8-4471-A0EC-98FAEC1E79E6}">
      <dsp:nvSpPr>
        <dsp:cNvPr id="0" name=""/>
        <dsp:cNvSpPr/>
      </dsp:nvSpPr>
      <dsp:spPr>
        <a:xfrm>
          <a:off x="7298432" y="1785350"/>
          <a:ext cx="2508746" cy="12543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WEF Executive Director</a:t>
          </a:r>
        </a:p>
      </dsp:txBody>
      <dsp:txXfrm>
        <a:off x="7298432" y="1785350"/>
        <a:ext cx="2508746" cy="1254373"/>
      </dsp:txXfrm>
    </dsp:sp>
    <dsp:sp modelId="{0F523C22-B747-4F57-8E2E-352527ADE17A}">
      <dsp:nvSpPr>
        <dsp:cNvPr id="0" name=""/>
        <dsp:cNvSpPr/>
      </dsp:nvSpPr>
      <dsp:spPr>
        <a:xfrm>
          <a:off x="7298432" y="3566560"/>
          <a:ext cx="2508746" cy="1254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WEF Executive Team</a:t>
          </a:r>
        </a:p>
      </dsp:txBody>
      <dsp:txXfrm>
        <a:off x="7298432" y="3566560"/>
        <a:ext cx="2508746" cy="1254373"/>
      </dsp:txXfrm>
    </dsp:sp>
    <dsp:sp modelId="{FA89079B-8951-462A-9D68-6F56A7DABF68}">
      <dsp:nvSpPr>
        <dsp:cNvPr id="0" name=""/>
        <dsp:cNvSpPr/>
      </dsp:nvSpPr>
      <dsp:spPr>
        <a:xfrm>
          <a:off x="7648226" y="5351910"/>
          <a:ext cx="2508746" cy="125437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WEF Staff</a:t>
          </a:r>
        </a:p>
      </dsp:txBody>
      <dsp:txXfrm>
        <a:off x="7648226" y="5351910"/>
        <a:ext cx="2508746" cy="1254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16360-9750-464B-8760-9959D263133D}">
      <dsp:nvSpPr>
        <dsp:cNvPr id="0" name=""/>
        <dsp:cNvSpPr/>
      </dsp:nvSpPr>
      <dsp:spPr>
        <a:xfrm>
          <a:off x="9946569" y="1772332"/>
          <a:ext cx="1833548" cy="18332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4364A-4526-4330-B636-F1E0CF26F58B}">
      <dsp:nvSpPr>
        <dsp:cNvPr id="0" name=""/>
        <dsp:cNvSpPr/>
      </dsp:nvSpPr>
      <dsp:spPr>
        <a:xfrm>
          <a:off x="10008309" y="1833449"/>
          <a:ext cx="1711234" cy="1710965"/>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Repeat steps as needed</a:t>
          </a:r>
        </a:p>
      </dsp:txBody>
      <dsp:txXfrm>
        <a:off x="10252938" y="2077919"/>
        <a:ext cx="1221977" cy="1222026"/>
      </dsp:txXfrm>
    </dsp:sp>
    <dsp:sp modelId="{C8955D76-D69D-4C8B-BD1E-99980DB3935C}">
      <dsp:nvSpPr>
        <dsp:cNvPr id="0" name=""/>
        <dsp:cNvSpPr/>
      </dsp:nvSpPr>
      <dsp:spPr>
        <a:xfrm rot="2700000">
          <a:off x="8052575" y="1772126"/>
          <a:ext cx="1833290" cy="1833290"/>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882877-9412-4C3A-89BF-01780E96EDED}">
      <dsp:nvSpPr>
        <dsp:cNvPr id="0" name=""/>
        <dsp:cNvSpPr/>
      </dsp:nvSpPr>
      <dsp:spPr>
        <a:xfrm>
          <a:off x="8114185" y="1833449"/>
          <a:ext cx="1711234" cy="1710965"/>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Implement longer-term changes/goals</a:t>
          </a:r>
        </a:p>
      </dsp:txBody>
      <dsp:txXfrm>
        <a:off x="8358814" y="2077919"/>
        <a:ext cx="1221977" cy="1222026"/>
      </dsp:txXfrm>
    </dsp:sp>
    <dsp:sp modelId="{5562165C-C83B-4E70-88C8-5F4D288BA627}">
      <dsp:nvSpPr>
        <dsp:cNvPr id="0" name=""/>
        <dsp:cNvSpPr/>
      </dsp:nvSpPr>
      <dsp:spPr>
        <a:xfrm rot="2700000">
          <a:off x="6158451" y="1772126"/>
          <a:ext cx="1833290" cy="1833290"/>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122541-E09E-448F-87A1-48F8A205C308}">
      <dsp:nvSpPr>
        <dsp:cNvPr id="0" name=""/>
        <dsp:cNvSpPr/>
      </dsp:nvSpPr>
      <dsp:spPr>
        <a:xfrm>
          <a:off x="6220062" y="1833449"/>
          <a:ext cx="1711234" cy="1710965"/>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Implement near-term changes/goals</a:t>
          </a:r>
        </a:p>
      </dsp:txBody>
      <dsp:txXfrm>
        <a:off x="6464690" y="2077919"/>
        <a:ext cx="1221977" cy="1222026"/>
      </dsp:txXfrm>
    </dsp:sp>
    <dsp:sp modelId="{DBACDAB0-4FAB-493E-ACAF-73D47C1226F5}">
      <dsp:nvSpPr>
        <dsp:cNvPr id="0" name=""/>
        <dsp:cNvSpPr/>
      </dsp:nvSpPr>
      <dsp:spPr>
        <a:xfrm rot="2700000">
          <a:off x="4264328" y="1772126"/>
          <a:ext cx="1833290" cy="1833290"/>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B63D8-C2D5-487A-BBE2-20CB1CE945C2}">
      <dsp:nvSpPr>
        <dsp:cNvPr id="0" name=""/>
        <dsp:cNvSpPr/>
      </dsp:nvSpPr>
      <dsp:spPr>
        <a:xfrm>
          <a:off x="4325938" y="1833449"/>
          <a:ext cx="1711234" cy="1710965"/>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Identifying necessary changes</a:t>
          </a:r>
        </a:p>
      </dsp:txBody>
      <dsp:txXfrm>
        <a:off x="4569402" y="2077919"/>
        <a:ext cx="1221977" cy="1222026"/>
      </dsp:txXfrm>
    </dsp:sp>
    <dsp:sp modelId="{1D01FAB9-AEFA-48E7-8EFE-C6BEE50F5198}">
      <dsp:nvSpPr>
        <dsp:cNvPr id="0" name=""/>
        <dsp:cNvSpPr/>
      </dsp:nvSpPr>
      <dsp:spPr>
        <a:xfrm rot="2700000">
          <a:off x="2370204" y="1772126"/>
          <a:ext cx="1833290" cy="1833290"/>
        </a:xfrm>
        <a:prstGeom prst="teardrop">
          <a:avLst>
            <a:gd name="adj" fmla="val 100000"/>
          </a:avLst>
        </a:prstGeom>
        <a:solidFill>
          <a:srgbClr val="2BB0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8A281-46FA-4746-A585-9D083712DA90}">
      <dsp:nvSpPr>
        <dsp:cNvPr id="0" name=""/>
        <dsp:cNvSpPr/>
      </dsp:nvSpPr>
      <dsp:spPr>
        <a:xfrm>
          <a:off x="2431814" y="1833449"/>
          <a:ext cx="1711234" cy="1710965"/>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Determining how to identify necessary changes</a:t>
          </a:r>
        </a:p>
      </dsp:txBody>
      <dsp:txXfrm>
        <a:off x="2675278" y="2077919"/>
        <a:ext cx="1221977" cy="1222026"/>
      </dsp:txXfrm>
    </dsp:sp>
    <dsp:sp modelId="{F857175D-44C4-4304-9194-03EDCAB3D110}">
      <dsp:nvSpPr>
        <dsp:cNvPr id="0" name=""/>
        <dsp:cNvSpPr/>
      </dsp:nvSpPr>
      <dsp:spPr>
        <a:xfrm rot="2700000">
          <a:off x="476080" y="1772126"/>
          <a:ext cx="1833290" cy="1833290"/>
        </a:xfrm>
        <a:prstGeom prst="teardrop">
          <a:avLst>
            <a:gd name="adj" fmla="val 1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D251EB-2584-49A4-84C2-A1098D5BE8C9}">
      <dsp:nvSpPr>
        <dsp:cNvPr id="0" name=""/>
        <dsp:cNvSpPr/>
      </dsp:nvSpPr>
      <dsp:spPr>
        <a:xfrm>
          <a:off x="536526" y="1833449"/>
          <a:ext cx="1711234" cy="1710965"/>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Recognizing the need for change</a:t>
          </a:r>
        </a:p>
      </dsp:txBody>
      <dsp:txXfrm>
        <a:off x="781154" y="2077919"/>
        <a:ext cx="1221977" cy="122202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4169A-D93A-4822-9DB3-BD9137B2AC7F}" type="datetimeFigureOut">
              <a:rPr lang="en-US" smtClean="0"/>
              <a:t>5/14/2024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3DE23-E70F-49DB-98D8-1A0E37F1F764}" type="slidenum">
              <a:rPr lang="en-US" smtClean="0"/>
              <a:t>‹#›</a:t>
            </a:fld>
            <a:endParaRPr lang="en-US" dirty="0"/>
          </a:p>
        </p:txBody>
      </p:sp>
    </p:spTree>
    <p:extLst>
      <p:ext uri="{BB962C8B-B14F-4D97-AF65-F5344CB8AC3E}">
        <p14:creationId xmlns:p14="http://schemas.microsoft.com/office/powerpoint/2010/main" val="397049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we use: The HOD is…. (elevator speech for what is the HOD)</a:t>
            </a:r>
          </a:p>
        </p:txBody>
      </p:sp>
      <p:sp>
        <p:nvSpPr>
          <p:cNvPr id="4" name="Slide Number Placeholder 3"/>
          <p:cNvSpPr>
            <a:spLocks noGrp="1"/>
          </p:cNvSpPr>
          <p:nvPr>
            <p:ph type="sldNum" sz="quarter" idx="5"/>
          </p:nvPr>
        </p:nvSpPr>
        <p:spPr/>
        <p:txBody>
          <a:bodyPr/>
          <a:lstStyle/>
          <a:p>
            <a:fld id="{B023DE23-E70F-49DB-98D8-1A0E37F1F764}" type="slidenum">
              <a:rPr lang="en-US" smtClean="0"/>
              <a:t>3</a:t>
            </a:fld>
            <a:endParaRPr lang="en-US" dirty="0"/>
          </a:p>
        </p:txBody>
      </p:sp>
    </p:spTree>
    <p:extLst>
      <p:ext uri="{BB962C8B-B14F-4D97-AF65-F5344CB8AC3E}">
        <p14:creationId xmlns:p14="http://schemas.microsoft.com/office/powerpoint/2010/main" val="3835684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work groups for this year</a:t>
            </a:r>
          </a:p>
        </p:txBody>
      </p:sp>
      <p:sp>
        <p:nvSpPr>
          <p:cNvPr id="4" name="Slide Number Placeholder 3"/>
          <p:cNvSpPr>
            <a:spLocks noGrp="1"/>
          </p:cNvSpPr>
          <p:nvPr>
            <p:ph type="sldNum" sz="quarter" idx="5"/>
          </p:nvPr>
        </p:nvSpPr>
        <p:spPr/>
        <p:txBody>
          <a:bodyPr/>
          <a:lstStyle/>
          <a:p>
            <a:fld id="{EE58FB91-D4C8-4523-9892-7F45F8CC2B94}" type="slidenum">
              <a:rPr lang="en-US" smtClean="0"/>
              <a:t>17</a:t>
            </a:fld>
            <a:endParaRPr lang="en-US"/>
          </a:p>
        </p:txBody>
      </p:sp>
    </p:spTree>
    <p:extLst>
      <p:ext uri="{BB962C8B-B14F-4D97-AF65-F5344CB8AC3E}">
        <p14:creationId xmlns:p14="http://schemas.microsoft.com/office/powerpoint/2010/main" val="106484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Theme for this year</a:t>
            </a:r>
          </a:p>
        </p:txBody>
      </p:sp>
      <p:sp>
        <p:nvSpPr>
          <p:cNvPr id="4" name="Slide Number Placeholder 3"/>
          <p:cNvSpPr>
            <a:spLocks noGrp="1"/>
          </p:cNvSpPr>
          <p:nvPr>
            <p:ph type="sldNum" sz="quarter" idx="5"/>
          </p:nvPr>
        </p:nvSpPr>
        <p:spPr/>
        <p:txBody>
          <a:bodyPr/>
          <a:lstStyle/>
          <a:p>
            <a:fld id="{EE58FB91-D4C8-4523-9892-7F45F8CC2B94}" type="slidenum">
              <a:rPr lang="en-US" smtClean="0"/>
              <a:t>18</a:t>
            </a:fld>
            <a:endParaRPr lang="en-US"/>
          </a:p>
        </p:txBody>
      </p:sp>
    </p:spTree>
    <p:extLst>
      <p:ext uri="{BB962C8B-B14F-4D97-AF65-F5344CB8AC3E}">
        <p14:creationId xmlns:p14="http://schemas.microsoft.com/office/powerpoint/2010/main" val="152076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be curious and not judgmental?  By using humility, hustle, and heart</a:t>
            </a:r>
          </a:p>
        </p:txBody>
      </p:sp>
      <p:sp>
        <p:nvSpPr>
          <p:cNvPr id="4" name="Slide Number Placeholder 3"/>
          <p:cNvSpPr>
            <a:spLocks noGrp="1"/>
          </p:cNvSpPr>
          <p:nvPr>
            <p:ph type="sldNum" sz="quarter" idx="5"/>
          </p:nvPr>
        </p:nvSpPr>
        <p:spPr/>
        <p:txBody>
          <a:bodyPr/>
          <a:lstStyle/>
          <a:p>
            <a:fld id="{EE58FB91-D4C8-4523-9892-7F45F8CC2B94}" type="slidenum">
              <a:rPr lang="en-US" smtClean="0"/>
              <a:t>19</a:t>
            </a:fld>
            <a:endParaRPr lang="en-US"/>
          </a:p>
        </p:txBody>
      </p:sp>
    </p:spTree>
    <p:extLst>
      <p:ext uri="{BB962C8B-B14F-4D97-AF65-F5344CB8AC3E}">
        <p14:creationId xmlns:p14="http://schemas.microsoft.com/office/powerpoint/2010/main" val="2322242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where we are asking the questions and using our curiosity – focusing on humility, hustle, and heart</a:t>
            </a:r>
          </a:p>
        </p:txBody>
      </p:sp>
      <p:sp>
        <p:nvSpPr>
          <p:cNvPr id="4" name="Slide Number Placeholder 3"/>
          <p:cNvSpPr>
            <a:spLocks noGrp="1"/>
          </p:cNvSpPr>
          <p:nvPr>
            <p:ph type="sldNum" sz="quarter" idx="5"/>
          </p:nvPr>
        </p:nvSpPr>
        <p:spPr/>
        <p:txBody>
          <a:bodyPr/>
          <a:lstStyle/>
          <a:p>
            <a:fld id="{EE58FB91-D4C8-4523-9892-7F45F8CC2B94}" type="slidenum">
              <a:rPr lang="en-US" smtClean="0"/>
              <a:t>20</a:t>
            </a:fld>
            <a:endParaRPr lang="en-US"/>
          </a:p>
        </p:txBody>
      </p:sp>
    </p:spTree>
    <p:extLst>
      <p:ext uri="{BB962C8B-B14F-4D97-AF65-F5344CB8AC3E}">
        <p14:creationId xmlns:p14="http://schemas.microsoft.com/office/powerpoint/2010/main" val="81641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Timeline for change</a:t>
            </a:r>
          </a:p>
        </p:txBody>
      </p:sp>
      <p:sp>
        <p:nvSpPr>
          <p:cNvPr id="4" name="Slide Number Placeholder 3"/>
          <p:cNvSpPr>
            <a:spLocks noGrp="1"/>
          </p:cNvSpPr>
          <p:nvPr>
            <p:ph type="sldNum" sz="quarter" idx="5"/>
          </p:nvPr>
        </p:nvSpPr>
        <p:spPr/>
        <p:txBody>
          <a:bodyPr/>
          <a:lstStyle/>
          <a:p>
            <a:fld id="{EE58FB91-D4C8-4523-9892-7F45F8CC2B94}" type="slidenum">
              <a:rPr lang="en-US" smtClean="0"/>
              <a:t>21</a:t>
            </a:fld>
            <a:endParaRPr lang="en-US"/>
          </a:p>
        </p:txBody>
      </p:sp>
    </p:spTree>
    <p:extLst>
      <p:ext uri="{BB962C8B-B14F-4D97-AF65-F5344CB8AC3E}">
        <p14:creationId xmlns:p14="http://schemas.microsoft.com/office/powerpoint/2010/main" val="3787631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22</a:t>
            </a:fld>
            <a:endParaRPr lang="en-US"/>
          </a:p>
        </p:txBody>
      </p:sp>
    </p:spTree>
    <p:extLst>
      <p:ext uri="{BB962C8B-B14F-4D97-AF65-F5344CB8AC3E}">
        <p14:creationId xmlns:p14="http://schemas.microsoft.com/office/powerpoint/2010/main" val="2502687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24</a:t>
            </a:fld>
            <a:endParaRPr lang="en-US"/>
          </a:p>
        </p:txBody>
      </p:sp>
    </p:spTree>
    <p:extLst>
      <p:ext uri="{BB962C8B-B14F-4D97-AF65-F5344CB8AC3E}">
        <p14:creationId xmlns:p14="http://schemas.microsoft.com/office/powerpoint/2010/main" val="3096747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3DE17-BCC3-85D1-1F14-235CA73A8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56930-CD19-81B1-6823-C491427BA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3EF02-0B05-A454-D93F-C5B7DDB22231}"/>
              </a:ext>
            </a:extLst>
          </p:cNvPr>
          <p:cNvSpPr>
            <a:spLocks noGrp="1"/>
          </p:cNvSpPr>
          <p:nvPr>
            <p:ph type="body" idx="1"/>
          </p:nvPr>
        </p:nvSpPr>
        <p:spPr/>
        <p:txBody>
          <a:bodyPr/>
          <a:lstStyle/>
          <a:p>
            <a:pPr rtl="0"/>
            <a:r>
              <a:rPr lang="en-US" b="1" dirty="0">
                <a:effectLst/>
              </a:rPr>
              <a:t>Applied information collected from WEFTEC HOD Activity</a:t>
            </a:r>
          </a:p>
          <a:p>
            <a:pPr rtl="0"/>
            <a:endParaRPr lang="en-US" b="1" dirty="0">
              <a:effectLst/>
            </a:endParaRPr>
          </a:p>
          <a:p>
            <a:pPr rtl="0"/>
            <a:r>
              <a:rPr lang="en-US" b="1" dirty="0">
                <a:effectLst/>
              </a:rPr>
              <a:t>Values (</a:t>
            </a:r>
            <a:r>
              <a:rPr lang="en-US" b="1" i="1" dirty="0">
                <a:effectLst/>
              </a:rPr>
              <a:t>Draft</a:t>
            </a:r>
            <a:r>
              <a:rPr lang="en-US" b="1" dirty="0">
                <a:effectLst/>
              </a:rPr>
              <a:t>):</a:t>
            </a:r>
          </a:p>
          <a:p>
            <a:pPr lvl="1"/>
            <a:r>
              <a:rPr lang="en-US" dirty="0"/>
              <a:t>Inclusion, equity, diversity </a:t>
            </a:r>
          </a:p>
          <a:p>
            <a:pPr lvl="1"/>
            <a:r>
              <a:rPr lang="en-US" dirty="0"/>
              <a:t>Service </a:t>
            </a:r>
          </a:p>
          <a:p>
            <a:pPr marL="1200150" lvl="2" indent="-285750"/>
            <a:r>
              <a:rPr lang="en-US" dirty="0">
                <a:highlight>
                  <a:srgbClr val="FFFF00"/>
                </a:highlight>
              </a:rPr>
              <a:t>Representation/service (servant leadership) </a:t>
            </a:r>
          </a:p>
          <a:p>
            <a:pPr marL="1200150" lvl="2" indent="-285750"/>
            <a:r>
              <a:rPr lang="en-US" dirty="0">
                <a:highlight>
                  <a:srgbClr val="FFFF00"/>
                </a:highlight>
              </a:rPr>
              <a:t>Leadership</a:t>
            </a:r>
          </a:p>
          <a:p>
            <a:pPr marL="1200150" lvl="2" indent="-285750"/>
            <a:r>
              <a:rPr lang="en-US" dirty="0">
                <a:highlight>
                  <a:srgbClr val="FFFF00"/>
                </a:highlight>
              </a:rPr>
              <a:t>Advocacy – Internal with MAs and WEF/External with Legislative/Representative empowerment (various ways)</a:t>
            </a:r>
          </a:p>
          <a:p>
            <a:pPr lvl="1"/>
            <a:r>
              <a:rPr lang="en-US" dirty="0"/>
              <a:t>Engagement </a:t>
            </a:r>
          </a:p>
          <a:p>
            <a:pPr marL="1200150" lvl="2" indent="-285750"/>
            <a:r>
              <a:rPr lang="en-US" dirty="0">
                <a:highlight>
                  <a:srgbClr val="FFFF00"/>
                </a:highlight>
              </a:rPr>
              <a:t>Collaboration</a:t>
            </a:r>
          </a:p>
          <a:p>
            <a:pPr lvl="1"/>
            <a:r>
              <a:rPr lang="en-US" dirty="0"/>
              <a:t>Openness </a:t>
            </a:r>
          </a:p>
          <a:p>
            <a:pPr marL="1200150" lvl="2" indent="-285750"/>
            <a:r>
              <a:rPr lang="en-US" dirty="0">
                <a:highlight>
                  <a:srgbClr val="FFFF00"/>
                </a:highlight>
              </a:rPr>
              <a:t>Communication/transparency</a:t>
            </a:r>
          </a:p>
          <a:p>
            <a:pPr marL="1200150" lvl="2" indent="-285750"/>
            <a:r>
              <a:rPr lang="en-US" dirty="0">
                <a:highlight>
                  <a:srgbClr val="FFFF00"/>
                </a:highlight>
              </a:rPr>
              <a:t>Active Listening</a:t>
            </a:r>
          </a:p>
          <a:p>
            <a:pPr marL="1200150" lvl="2" indent="-285750"/>
            <a:r>
              <a:rPr lang="en-US" dirty="0">
                <a:highlight>
                  <a:srgbClr val="FFFF00"/>
                </a:highlight>
              </a:rPr>
              <a:t>Curiosity – Ties to the openness that is there.</a:t>
            </a:r>
          </a:p>
          <a:p>
            <a:pPr marL="1200150" lvl="2" indent="-285750"/>
            <a:r>
              <a:rPr lang="en-US" dirty="0">
                <a:highlight>
                  <a:srgbClr val="FFFF00"/>
                </a:highlight>
              </a:rPr>
              <a:t>Authenticity/Respect </a:t>
            </a:r>
          </a:p>
          <a:p>
            <a:endParaRPr lang="en-US" dirty="0"/>
          </a:p>
        </p:txBody>
      </p:sp>
      <p:sp>
        <p:nvSpPr>
          <p:cNvPr id="4" name="Slide Number Placeholder 3">
            <a:extLst>
              <a:ext uri="{FF2B5EF4-FFF2-40B4-BE49-F238E27FC236}">
                <a16:creationId xmlns:a16="http://schemas.microsoft.com/office/drawing/2014/main" id="{0648A32F-40FA-AD1A-A175-B24E49133232}"/>
              </a:ext>
            </a:extLst>
          </p:cNvPr>
          <p:cNvSpPr>
            <a:spLocks noGrp="1"/>
          </p:cNvSpPr>
          <p:nvPr>
            <p:ph type="sldNum" sz="quarter" idx="5"/>
          </p:nvPr>
        </p:nvSpPr>
        <p:spPr/>
        <p:txBody>
          <a:bodyPr/>
          <a:lstStyle/>
          <a:p>
            <a:fld id="{B023DE23-E70F-49DB-98D8-1A0E37F1F764}" type="slidenum">
              <a:rPr lang="en-US" smtClean="0"/>
              <a:t>28</a:t>
            </a:fld>
            <a:endParaRPr lang="en-US" dirty="0"/>
          </a:p>
        </p:txBody>
      </p:sp>
    </p:spTree>
    <p:extLst>
      <p:ext uri="{BB962C8B-B14F-4D97-AF65-F5344CB8AC3E}">
        <p14:creationId xmlns:p14="http://schemas.microsoft.com/office/powerpoint/2010/main" val="2858323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Workgroup representative describes the intent of the activity.  Can be an advertisement for the HOD or an advertising campaign for a potential HOD representatives.</a:t>
            </a:r>
          </a:p>
        </p:txBody>
      </p:sp>
      <p:sp>
        <p:nvSpPr>
          <p:cNvPr id="4" name="Slide Number Placeholder 3"/>
          <p:cNvSpPr>
            <a:spLocks noGrp="1"/>
          </p:cNvSpPr>
          <p:nvPr>
            <p:ph type="sldNum" sz="quarter" idx="5"/>
          </p:nvPr>
        </p:nvSpPr>
        <p:spPr/>
        <p:txBody>
          <a:bodyPr/>
          <a:lstStyle/>
          <a:p>
            <a:fld id="{B023DE23-E70F-49DB-98D8-1A0E37F1F764}" type="slidenum">
              <a:rPr lang="en-US" smtClean="0"/>
              <a:t>50</a:t>
            </a:fld>
            <a:endParaRPr lang="en-US"/>
          </a:p>
        </p:txBody>
      </p:sp>
    </p:spTree>
    <p:extLst>
      <p:ext uri="{BB962C8B-B14F-4D97-AF65-F5344CB8AC3E}">
        <p14:creationId xmlns:p14="http://schemas.microsoft.com/office/powerpoint/2010/main" val="54948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the HOD do better at &gt;&gt;&gt;&gt;?  Expanding upon the team highlighted strengths or weaknesses?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achieve “doing better” what are one or two things we could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sharing thoughts on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to capture different perspectives based upon their understanding of HOD</a:t>
            </a:r>
          </a:p>
          <a:p>
            <a:endParaRPr lang="en-US" dirty="0"/>
          </a:p>
        </p:txBody>
      </p:sp>
      <p:sp>
        <p:nvSpPr>
          <p:cNvPr id="4" name="Slide Number Placeholder 3"/>
          <p:cNvSpPr>
            <a:spLocks noGrp="1"/>
          </p:cNvSpPr>
          <p:nvPr>
            <p:ph type="sldNum" sz="quarter" idx="5"/>
          </p:nvPr>
        </p:nvSpPr>
        <p:spPr/>
        <p:txBody>
          <a:bodyPr/>
          <a:lstStyle/>
          <a:p>
            <a:fld id="{B023DE23-E70F-49DB-98D8-1A0E37F1F764}" type="slidenum">
              <a:rPr lang="en-US" smtClean="0"/>
              <a:t>52</a:t>
            </a:fld>
            <a:endParaRPr lang="en-US"/>
          </a:p>
        </p:txBody>
      </p:sp>
    </p:spTree>
    <p:extLst>
      <p:ext uri="{BB962C8B-B14F-4D97-AF65-F5344CB8AC3E}">
        <p14:creationId xmlns:p14="http://schemas.microsoft.com/office/powerpoint/2010/main" val="1336389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effectLst/>
              </a:rPr>
              <a:t>Applied information collected from WEFTEC HOD Activity</a:t>
            </a:r>
          </a:p>
          <a:p>
            <a:pPr rtl="0"/>
            <a:endParaRPr lang="en-US" b="1" dirty="0">
              <a:effectLst/>
            </a:endParaRPr>
          </a:p>
          <a:p>
            <a:pPr rtl="0"/>
            <a:r>
              <a:rPr lang="en-US" b="1" dirty="0">
                <a:effectLst/>
              </a:rPr>
              <a:t>Values (</a:t>
            </a:r>
            <a:r>
              <a:rPr lang="en-US" b="1" i="1" dirty="0">
                <a:effectLst/>
              </a:rPr>
              <a:t>Draft</a:t>
            </a:r>
            <a:r>
              <a:rPr lang="en-US" b="1" dirty="0">
                <a:effectLst/>
              </a:rPr>
              <a:t>):</a:t>
            </a:r>
          </a:p>
          <a:p>
            <a:pPr lvl="1"/>
            <a:r>
              <a:rPr lang="en-US" dirty="0"/>
              <a:t>Inclusion, equity, diversity </a:t>
            </a:r>
          </a:p>
          <a:p>
            <a:pPr lvl="1"/>
            <a:r>
              <a:rPr lang="en-US" dirty="0"/>
              <a:t>Service </a:t>
            </a:r>
          </a:p>
          <a:p>
            <a:pPr marL="1200150" lvl="2" indent="-285750"/>
            <a:r>
              <a:rPr lang="en-US" dirty="0">
                <a:highlight>
                  <a:srgbClr val="FFFF00"/>
                </a:highlight>
              </a:rPr>
              <a:t>Representation/service (servant leadership) </a:t>
            </a:r>
          </a:p>
          <a:p>
            <a:pPr marL="1200150" lvl="2" indent="-285750"/>
            <a:r>
              <a:rPr lang="en-US" dirty="0">
                <a:highlight>
                  <a:srgbClr val="FFFF00"/>
                </a:highlight>
              </a:rPr>
              <a:t>Leadership</a:t>
            </a:r>
          </a:p>
          <a:p>
            <a:pPr marL="1200150" lvl="2" indent="-285750"/>
            <a:r>
              <a:rPr lang="en-US" dirty="0">
                <a:highlight>
                  <a:srgbClr val="FFFF00"/>
                </a:highlight>
              </a:rPr>
              <a:t>Advocacy – Internal with MAs and WEF/External with Legislative/Representative empowerment (various ways)</a:t>
            </a:r>
          </a:p>
          <a:p>
            <a:pPr lvl="1"/>
            <a:r>
              <a:rPr lang="en-US" dirty="0"/>
              <a:t>Engagement </a:t>
            </a:r>
          </a:p>
          <a:p>
            <a:pPr marL="1200150" lvl="2" indent="-285750"/>
            <a:r>
              <a:rPr lang="en-US" dirty="0">
                <a:highlight>
                  <a:srgbClr val="FFFF00"/>
                </a:highlight>
              </a:rPr>
              <a:t>Collaboration</a:t>
            </a:r>
          </a:p>
          <a:p>
            <a:pPr lvl="1"/>
            <a:r>
              <a:rPr lang="en-US" dirty="0"/>
              <a:t>Openness </a:t>
            </a:r>
          </a:p>
          <a:p>
            <a:pPr marL="1200150" lvl="2" indent="-285750"/>
            <a:r>
              <a:rPr lang="en-US" dirty="0">
                <a:highlight>
                  <a:srgbClr val="FFFF00"/>
                </a:highlight>
              </a:rPr>
              <a:t>Communication/transparency</a:t>
            </a:r>
          </a:p>
          <a:p>
            <a:pPr marL="1200150" lvl="2" indent="-285750"/>
            <a:r>
              <a:rPr lang="en-US" dirty="0">
                <a:highlight>
                  <a:srgbClr val="FFFF00"/>
                </a:highlight>
              </a:rPr>
              <a:t>Active Listening</a:t>
            </a:r>
          </a:p>
          <a:p>
            <a:pPr marL="1200150" lvl="2" indent="-285750"/>
            <a:r>
              <a:rPr lang="en-US" dirty="0">
                <a:highlight>
                  <a:srgbClr val="FFFF00"/>
                </a:highlight>
              </a:rPr>
              <a:t>Curiosity – Ties to the openness that is there.</a:t>
            </a:r>
          </a:p>
          <a:p>
            <a:pPr marL="1200150" lvl="2" indent="-285750"/>
            <a:r>
              <a:rPr lang="en-US" dirty="0">
                <a:highlight>
                  <a:srgbClr val="FFFF00"/>
                </a:highlight>
              </a:rPr>
              <a:t>Authenticity/Respect </a:t>
            </a:r>
          </a:p>
          <a:p>
            <a:endParaRPr lang="en-US" dirty="0"/>
          </a:p>
        </p:txBody>
      </p:sp>
      <p:sp>
        <p:nvSpPr>
          <p:cNvPr id="4" name="Slide Number Placeholder 3"/>
          <p:cNvSpPr>
            <a:spLocks noGrp="1"/>
          </p:cNvSpPr>
          <p:nvPr>
            <p:ph type="sldNum" sz="quarter" idx="5"/>
          </p:nvPr>
        </p:nvSpPr>
        <p:spPr/>
        <p:txBody>
          <a:bodyPr/>
          <a:lstStyle/>
          <a:p>
            <a:fld id="{B023DE23-E70F-49DB-98D8-1A0E37F1F764}" type="slidenum">
              <a:rPr lang="en-US" smtClean="0"/>
              <a:t>5</a:t>
            </a:fld>
            <a:endParaRPr lang="en-US" dirty="0"/>
          </a:p>
        </p:txBody>
      </p:sp>
    </p:spTree>
    <p:extLst>
      <p:ext uri="{BB962C8B-B14F-4D97-AF65-F5344CB8AC3E}">
        <p14:creationId xmlns:p14="http://schemas.microsoft.com/office/powerpoint/2010/main" val="87932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we use: The HOD is…. (elevator speech for what is the HOD)</a:t>
            </a:r>
          </a:p>
        </p:txBody>
      </p:sp>
      <p:sp>
        <p:nvSpPr>
          <p:cNvPr id="4" name="Slide Number Placeholder 3"/>
          <p:cNvSpPr>
            <a:spLocks noGrp="1"/>
          </p:cNvSpPr>
          <p:nvPr>
            <p:ph type="sldNum" sz="quarter" idx="5"/>
          </p:nvPr>
        </p:nvSpPr>
        <p:spPr/>
        <p:txBody>
          <a:bodyPr/>
          <a:lstStyle/>
          <a:p>
            <a:fld id="{B023DE23-E70F-49DB-98D8-1A0E37F1F764}" type="slidenum">
              <a:rPr lang="en-US" smtClean="0"/>
              <a:t>53</a:t>
            </a:fld>
            <a:endParaRPr lang="en-US"/>
          </a:p>
        </p:txBody>
      </p:sp>
    </p:spTree>
    <p:extLst>
      <p:ext uri="{BB962C8B-B14F-4D97-AF65-F5344CB8AC3E}">
        <p14:creationId xmlns:p14="http://schemas.microsoft.com/office/powerpoint/2010/main" val="3835684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effectLst/>
              </a:rPr>
              <a:t>Applied information collected from WEFTEC HOD Activity</a:t>
            </a:r>
          </a:p>
          <a:p>
            <a:pPr rtl="0"/>
            <a:endParaRPr lang="en-US" b="1" dirty="0">
              <a:effectLst/>
            </a:endParaRPr>
          </a:p>
          <a:p>
            <a:pPr rtl="0"/>
            <a:r>
              <a:rPr lang="en-US" b="1" dirty="0">
                <a:effectLst/>
              </a:rPr>
              <a:t>Values (</a:t>
            </a:r>
            <a:r>
              <a:rPr lang="en-US" b="1" i="1" dirty="0">
                <a:effectLst/>
              </a:rPr>
              <a:t>Draft</a:t>
            </a:r>
            <a:r>
              <a:rPr lang="en-US" b="1" dirty="0">
                <a:effectLst/>
              </a:rPr>
              <a:t>):</a:t>
            </a:r>
          </a:p>
          <a:p>
            <a:pPr lvl="1"/>
            <a:r>
              <a:rPr lang="en-US" dirty="0"/>
              <a:t>Inclusion, equity, diversity </a:t>
            </a:r>
          </a:p>
          <a:p>
            <a:pPr lvl="1"/>
            <a:r>
              <a:rPr lang="en-US" dirty="0"/>
              <a:t>Service </a:t>
            </a:r>
          </a:p>
          <a:p>
            <a:pPr marL="1200150" lvl="2" indent="-285750"/>
            <a:r>
              <a:rPr lang="en-US" dirty="0">
                <a:highlight>
                  <a:srgbClr val="FFFF00"/>
                </a:highlight>
              </a:rPr>
              <a:t>Representation/service (servant leadership) </a:t>
            </a:r>
          </a:p>
          <a:p>
            <a:pPr marL="1200150" lvl="2" indent="-285750"/>
            <a:r>
              <a:rPr lang="en-US" dirty="0">
                <a:highlight>
                  <a:srgbClr val="FFFF00"/>
                </a:highlight>
              </a:rPr>
              <a:t>Leadership</a:t>
            </a:r>
          </a:p>
          <a:p>
            <a:pPr marL="1200150" lvl="2" indent="-285750"/>
            <a:r>
              <a:rPr lang="en-US" dirty="0">
                <a:highlight>
                  <a:srgbClr val="FFFF00"/>
                </a:highlight>
              </a:rPr>
              <a:t>Advocacy – Internal with MAs and WEF/External with Legislative/Representative empowerment (various ways)</a:t>
            </a:r>
          </a:p>
          <a:p>
            <a:pPr lvl="1"/>
            <a:r>
              <a:rPr lang="en-US" dirty="0"/>
              <a:t>Engagement </a:t>
            </a:r>
          </a:p>
          <a:p>
            <a:pPr marL="1200150" lvl="2" indent="-285750"/>
            <a:r>
              <a:rPr lang="en-US" dirty="0">
                <a:highlight>
                  <a:srgbClr val="FFFF00"/>
                </a:highlight>
              </a:rPr>
              <a:t>Collaboration</a:t>
            </a:r>
          </a:p>
          <a:p>
            <a:pPr lvl="1"/>
            <a:r>
              <a:rPr lang="en-US" dirty="0"/>
              <a:t>Openness </a:t>
            </a:r>
          </a:p>
          <a:p>
            <a:pPr marL="1200150" lvl="2" indent="-285750"/>
            <a:r>
              <a:rPr lang="en-US" dirty="0">
                <a:highlight>
                  <a:srgbClr val="FFFF00"/>
                </a:highlight>
              </a:rPr>
              <a:t>Communication/transparency</a:t>
            </a:r>
          </a:p>
          <a:p>
            <a:pPr marL="1200150" lvl="2" indent="-285750"/>
            <a:r>
              <a:rPr lang="en-US" dirty="0">
                <a:highlight>
                  <a:srgbClr val="FFFF00"/>
                </a:highlight>
              </a:rPr>
              <a:t>Active Listening</a:t>
            </a:r>
          </a:p>
          <a:p>
            <a:pPr marL="1200150" lvl="2" indent="-285750"/>
            <a:r>
              <a:rPr lang="en-US" dirty="0">
                <a:highlight>
                  <a:srgbClr val="FFFF00"/>
                </a:highlight>
              </a:rPr>
              <a:t>Curiosity – Ties to the openness that is there.</a:t>
            </a:r>
          </a:p>
          <a:p>
            <a:pPr marL="1200150" lvl="2" indent="-285750"/>
            <a:r>
              <a:rPr lang="en-US" dirty="0">
                <a:highlight>
                  <a:srgbClr val="FFFF00"/>
                </a:highlight>
              </a:rPr>
              <a:t>Authenticity/Respect </a:t>
            </a:r>
          </a:p>
          <a:p>
            <a:endParaRPr lang="en-US" dirty="0"/>
          </a:p>
        </p:txBody>
      </p:sp>
      <p:sp>
        <p:nvSpPr>
          <p:cNvPr id="4" name="Slide Number Placeholder 3"/>
          <p:cNvSpPr>
            <a:spLocks noGrp="1"/>
          </p:cNvSpPr>
          <p:nvPr>
            <p:ph type="sldNum" sz="quarter" idx="5"/>
          </p:nvPr>
        </p:nvSpPr>
        <p:spPr/>
        <p:txBody>
          <a:bodyPr/>
          <a:lstStyle/>
          <a:p>
            <a:fld id="{B023DE23-E70F-49DB-98D8-1A0E37F1F764}" type="slidenum">
              <a:rPr lang="en-US" smtClean="0"/>
              <a:t>54</a:t>
            </a:fld>
            <a:endParaRPr lang="en-US"/>
          </a:p>
        </p:txBody>
      </p:sp>
    </p:spTree>
    <p:extLst>
      <p:ext uri="{BB962C8B-B14F-4D97-AF65-F5344CB8AC3E}">
        <p14:creationId xmlns:p14="http://schemas.microsoft.com/office/powerpoint/2010/main" val="879321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what the BOT does</a:t>
            </a:r>
          </a:p>
        </p:txBody>
      </p:sp>
      <p:sp>
        <p:nvSpPr>
          <p:cNvPr id="4" name="Slide Number Placeholder 3"/>
          <p:cNvSpPr>
            <a:spLocks noGrp="1"/>
          </p:cNvSpPr>
          <p:nvPr>
            <p:ph type="sldNum" sz="quarter" idx="5"/>
          </p:nvPr>
        </p:nvSpPr>
        <p:spPr/>
        <p:txBody>
          <a:bodyPr/>
          <a:lstStyle/>
          <a:p>
            <a:fld id="{EE58FB91-D4C8-4523-9892-7F45F8CC2B94}" type="slidenum">
              <a:rPr lang="en-US" smtClean="0"/>
              <a:t>56</a:t>
            </a:fld>
            <a:endParaRPr lang="en-US" dirty="0"/>
          </a:p>
        </p:txBody>
      </p:sp>
    </p:spTree>
    <p:extLst>
      <p:ext uri="{BB962C8B-B14F-4D97-AF65-F5344CB8AC3E}">
        <p14:creationId xmlns:p14="http://schemas.microsoft.com/office/powerpoint/2010/main" val="234935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8FB91-D4C8-4523-9892-7F45F8CC2B94}" type="slidenum">
              <a:rPr lang="en-US" smtClean="0"/>
              <a:t>59</a:t>
            </a:fld>
            <a:endParaRPr lang="en-US"/>
          </a:p>
        </p:txBody>
      </p:sp>
    </p:spTree>
    <p:extLst>
      <p:ext uri="{BB962C8B-B14F-4D97-AF65-F5344CB8AC3E}">
        <p14:creationId xmlns:p14="http://schemas.microsoft.com/office/powerpoint/2010/main" val="1590493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8FB91-D4C8-4523-9892-7F45F8CC2B94}" type="slidenum">
              <a:rPr lang="en-US" smtClean="0"/>
              <a:t>60</a:t>
            </a:fld>
            <a:endParaRPr lang="en-US"/>
          </a:p>
        </p:txBody>
      </p:sp>
    </p:spTree>
    <p:extLst>
      <p:ext uri="{BB962C8B-B14F-4D97-AF65-F5344CB8AC3E}">
        <p14:creationId xmlns:p14="http://schemas.microsoft.com/office/powerpoint/2010/main" val="4179412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8FB91-D4C8-4523-9892-7F45F8CC2B94}" type="slidenum">
              <a:rPr lang="en-US" smtClean="0"/>
              <a:t>61</a:t>
            </a:fld>
            <a:endParaRPr lang="en-US"/>
          </a:p>
        </p:txBody>
      </p:sp>
    </p:spTree>
    <p:extLst>
      <p:ext uri="{BB962C8B-B14F-4D97-AF65-F5344CB8AC3E}">
        <p14:creationId xmlns:p14="http://schemas.microsoft.com/office/powerpoint/2010/main" val="3529713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62</a:t>
            </a:fld>
            <a:endParaRPr lang="en-US"/>
          </a:p>
        </p:txBody>
      </p:sp>
    </p:spTree>
    <p:extLst>
      <p:ext uri="{BB962C8B-B14F-4D97-AF65-F5344CB8AC3E}">
        <p14:creationId xmlns:p14="http://schemas.microsoft.com/office/powerpoint/2010/main" val="3854291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63</a:t>
            </a:fld>
            <a:endParaRPr lang="en-US"/>
          </a:p>
        </p:txBody>
      </p:sp>
    </p:spTree>
    <p:extLst>
      <p:ext uri="{BB962C8B-B14F-4D97-AF65-F5344CB8AC3E}">
        <p14:creationId xmlns:p14="http://schemas.microsoft.com/office/powerpoint/2010/main" val="2322242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64</a:t>
            </a:fld>
            <a:endParaRPr lang="en-US"/>
          </a:p>
        </p:txBody>
      </p:sp>
    </p:spTree>
    <p:extLst>
      <p:ext uri="{BB962C8B-B14F-4D97-AF65-F5344CB8AC3E}">
        <p14:creationId xmlns:p14="http://schemas.microsoft.com/office/powerpoint/2010/main" val="3822874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65</a:t>
            </a:fld>
            <a:endParaRPr lang="en-US"/>
          </a:p>
        </p:txBody>
      </p:sp>
    </p:spTree>
    <p:extLst>
      <p:ext uri="{BB962C8B-B14F-4D97-AF65-F5344CB8AC3E}">
        <p14:creationId xmlns:p14="http://schemas.microsoft.com/office/powerpoint/2010/main" val="4023922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the structure of WEF</a:t>
            </a:r>
          </a:p>
        </p:txBody>
      </p:sp>
      <p:sp>
        <p:nvSpPr>
          <p:cNvPr id="4" name="Slide Number Placeholder 3"/>
          <p:cNvSpPr>
            <a:spLocks noGrp="1"/>
          </p:cNvSpPr>
          <p:nvPr>
            <p:ph type="sldNum" sz="quarter" idx="5"/>
          </p:nvPr>
        </p:nvSpPr>
        <p:spPr/>
        <p:txBody>
          <a:bodyPr/>
          <a:lstStyle/>
          <a:p>
            <a:fld id="{EE58FB91-D4C8-4523-9892-7F45F8CC2B94}" type="slidenum">
              <a:rPr lang="en-US" smtClean="0"/>
              <a:t>10</a:t>
            </a:fld>
            <a:endParaRPr lang="en-US"/>
          </a:p>
        </p:txBody>
      </p:sp>
    </p:spTree>
    <p:extLst>
      <p:ext uri="{BB962C8B-B14F-4D97-AF65-F5344CB8AC3E}">
        <p14:creationId xmlns:p14="http://schemas.microsoft.com/office/powerpoint/2010/main" val="3883862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66</a:t>
            </a:fld>
            <a:endParaRPr lang="en-US"/>
          </a:p>
        </p:txBody>
      </p:sp>
    </p:spTree>
    <p:extLst>
      <p:ext uri="{BB962C8B-B14F-4D97-AF65-F5344CB8AC3E}">
        <p14:creationId xmlns:p14="http://schemas.microsoft.com/office/powerpoint/2010/main" val="888971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71</a:t>
            </a:fld>
            <a:endParaRPr lang="en-US"/>
          </a:p>
        </p:txBody>
      </p:sp>
    </p:spTree>
    <p:extLst>
      <p:ext uri="{BB962C8B-B14F-4D97-AF65-F5344CB8AC3E}">
        <p14:creationId xmlns:p14="http://schemas.microsoft.com/office/powerpoint/2010/main" val="816416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72</a:t>
            </a:fld>
            <a:endParaRPr lang="en-US"/>
          </a:p>
        </p:txBody>
      </p:sp>
    </p:spTree>
    <p:extLst>
      <p:ext uri="{BB962C8B-B14F-4D97-AF65-F5344CB8AC3E}">
        <p14:creationId xmlns:p14="http://schemas.microsoft.com/office/powerpoint/2010/main" val="3365006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73</a:t>
            </a:fld>
            <a:endParaRPr lang="en-US"/>
          </a:p>
        </p:txBody>
      </p:sp>
    </p:spTree>
    <p:extLst>
      <p:ext uri="{BB962C8B-B14F-4D97-AF65-F5344CB8AC3E}">
        <p14:creationId xmlns:p14="http://schemas.microsoft.com/office/powerpoint/2010/main" val="630680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8FB91-D4C8-4523-9892-7F45F8CC2B94}" type="slidenum">
              <a:rPr lang="en-US" smtClean="0"/>
              <a:t>74</a:t>
            </a:fld>
            <a:endParaRPr lang="en-US"/>
          </a:p>
        </p:txBody>
      </p:sp>
    </p:spTree>
    <p:extLst>
      <p:ext uri="{BB962C8B-B14F-4D97-AF65-F5344CB8AC3E}">
        <p14:creationId xmlns:p14="http://schemas.microsoft.com/office/powerpoint/2010/main" val="3812037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8FB91-D4C8-4523-9892-7F45F8CC2B94}" type="slidenum">
              <a:rPr lang="en-US" smtClean="0"/>
              <a:t>76</a:t>
            </a:fld>
            <a:endParaRPr lang="en-US"/>
          </a:p>
        </p:txBody>
      </p:sp>
    </p:spTree>
    <p:extLst>
      <p:ext uri="{BB962C8B-B14F-4D97-AF65-F5344CB8AC3E}">
        <p14:creationId xmlns:p14="http://schemas.microsoft.com/office/powerpoint/2010/main" val="1285543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8FB91-D4C8-4523-9892-7F45F8CC2B94}" type="slidenum">
              <a:rPr lang="en-US" smtClean="0"/>
              <a:t>77</a:t>
            </a:fld>
            <a:endParaRPr lang="en-US"/>
          </a:p>
        </p:txBody>
      </p:sp>
    </p:spTree>
    <p:extLst>
      <p:ext uri="{BB962C8B-B14F-4D97-AF65-F5344CB8AC3E}">
        <p14:creationId xmlns:p14="http://schemas.microsoft.com/office/powerpoint/2010/main" val="2919307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79</a:t>
            </a:fld>
            <a:endParaRPr lang="en-US"/>
          </a:p>
        </p:txBody>
      </p:sp>
    </p:spTree>
    <p:extLst>
      <p:ext uri="{BB962C8B-B14F-4D97-AF65-F5344CB8AC3E}">
        <p14:creationId xmlns:p14="http://schemas.microsoft.com/office/powerpoint/2010/main" val="157935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11</a:t>
            </a:fld>
            <a:endParaRPr lang="en-US"/>
          </a:p>
        </p:txBody>
      </p:sp>
    </p:spTree>
    <p:extLst>
      <p:ext uri="{BB962C8B-B14F-4D97-AF65-F5344CB8AC3E}">
        <p14:creationId xmlns:p14="http://schemas.microsoft.com/office/powerpoint/2010/main" val="1386229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Brief overview of what the HOD is comprised of – that we are the representatives of the federation</a:t>
            </a:r>
          </a:p>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12</a:t>
            </a:fld>
            <a:endParaRPr lang="en-US"/>
          </a:p>
        </p:txBody>
      </p:sp>
    </p:spTree>
    <p:extLst>
      <p:ext uri="{BB962C8B-B14F-4D97-AF65-F5344CB8AC3E}">
        <p14:creationId xmlns:p14="http://schemas.microsoft.com/office/powerpoint/2010/main" val="324545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13</a:t>
            </a:fld>
            <a:endParaRPr lang="en-US"/>
          </a:p>
        </p:txBody>
      </p:sp>
    </p:spTree>
    <p:extLst>
      <p:ext uri="{BB962C8B-B14F-4D97-AF65-F5344CB8AC3E}">
        <p14:creationId xmlns:p14="http://schemas.microsoft.com/office/powerpoint/2010/main" val="227092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 Association Delegates. Delegates shall be appointed or elected to the House by each Member Association, in accordance with House Policy and Procedures and the Member Association Bylaws.  The number of Delegates appointed or elected from each Member Association is provided in the procedures established by the House. Member Associations shall retain rights to be represented by Delegates provided the Member Association Bylaws are in harmony with WEF Bylaws.  Any Member Associations whose Bylaws are not in harmony with the WEF Bylaws may be subject to losing its rights of House representation.</a:t>
            </a:r>
          </a:p>
          <a:p>
            <a:endParaRPr lang="en-US" dirty="0"/>
          </a:p>
          <a:p>
            <a:r>
              <a:rPr lang="en-US" dirty="0"/>
              <a:t>Delegates-at-Large. Delegates-at-Large shall be recommended by the House Nominating Committee and confirmed by the House. </a:t>
            </a:r>
          </a:p>
        </p:txBody>
      </p:sp>
      <p:sp>
        <p:nvSpPr>
          <p:cNvPr id="4" name="Slide Number Placeholder 3"/>
          <p:cNvSpPr>
            <a:spLocks noGrp="1"/>
          </p:cNvSpPr>
          <p:nvPr>
            <p:ph type="sldNum" sz="quarter" idx="5"/>
          </p:nvPr>
        </p:nvSpPr>
        <p:spPr/>
        <p:txBody>
          <a:bodyPr/>
          <a:lstStyle/>
          <a:p>
            <a:fld id="{EE58FB91-D4C8-4523-9892-7F45F8CC2B94}" type="slidenum">
              <a:rPr lang="en-US" smtClean="0"/>
              <a:t>14</a:t>
            </a:fld>
            <a:endParaRPr lang="en-US"/>
          </a:p>
        </p:txBody>
      </p:sp>
    </p:spTree>
    <p:extLst>
      <p:ext uri="{BB962C8B-B14F-4D97-AF65-F5344CB8AC3E}">
        <p14:creationId xmlns:p14="http://schemas.microsoft.com/office/powerpoint/2010/main" val="2439407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8FB91-D4C8-4523-9892-7F45F8CC2B94}" type="slidenum">
              <a:rPr lang="en-US" smtClean="0"/>
              <a:t>15</a:t>
            </a:fld>
            <a:endParaRPr lang="en-US"/>
          </a:p>
        </p:txBody>
      </p:sp>
    </p:spTree>
    <p:extLst>
      <p:ext uri="{BB962C8B-B14F-4D97-AF65-F5344CB8AC3E}">
        <p14:creationId xmlns:p14="http://schemas.microsoft.com/office/powerpoint/2010/main" val="1960269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what the BOT does</a:t>
            </a:r>
          </a:p>
        </p:txBody>
      </p:sp>
      <p:sp>
        <p:nvSpPr>
          <p:cNvPr id="4" name="Slide Number Placeholder 3"/>
          <p:cNvSpPr>
            <a:spLocks noGrp="1"/>
          </p:cNvSpPr>
          <p:nvPr>
            <p:ph type="sldNum" sz="quarter" idx="5"/>
          </p:nvPr>
        </p:nvSpPr>
        <p:spPr/>
        <p:txBody>
          <a:bodyPr/>
          <a:lstStyle/>
          <a:p>
            <a:fld id="{EE58FB91-D4C8-4523-9892-7F45F8CC2B94}" type="slidenum">
              <a:rPr lang="en-US" smtClean="0"/>
              <a:t>16</a:t>
            </a:fld>
            <a:endParaRPr lang="en-US"/>
          </a:p>
        </p:txBody>
      </p:sp>
    </p:spTree>
    <p:extLst>
      <p:ext uri="{BB962C8B-B14F-4D97-AF65-F5344CB8AC3E}">
        <p14:creationId xmlns:p14="http://schemas.microsoft.com/office/powerpoint/2010/main" val="3854291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2CC6-4F07-63B2-ABEF-027647161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86D1E0-947B-EB5C-AD0A-A1C8A146386B}"/>
              </a:ext>
            </a:extLst>
          </p:cNvPr>
          <p:cNvSpPr>
            <a:spLocks noGrp="1"/>
          </p:cNvSpPr>
          <p:nvPr>
            <p:ph type="subTitle" idx="1"/>
          </p:nvPr>
        </p:nvSpPr>
        <p:spPr>
          <a:xfrm>
            <a:off x="1524000" y="3602038"/>
            <a:ext cx="9144000" cy="1655762"/>
          </a:xfrm>
        </p:spPr>
        <p:txBody>
          <a:bodyPr/>
          <a:lstStyle>
            <a:lvl1pPr marL="0" indent="0" algn="ctr">
              <a:buNone/>
              <a:defRPr sz="2400">
                <a:latin typefac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3729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5/14/2024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06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6CC2-FA16-B355-189C-45C9E2F6F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6C14A2-1578-1BBB-CE0F-1371A14CD0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17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CEB9-A3C2-ED50-0193-76C7475EE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64AAC-ED7A-71D9-579A-594C07352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074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E04B-0346-44EE-9B2C-A74BF347F8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39EEA-16CE-7550-03AB-822EDAF53F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E36AB4-E3A3-80A5-F29E-454F6A8780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181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AF18B-7E18-6785-7BA3-35B9F1BCA4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572CA2-0BAF-9342-CD33-878CFF6D87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801D2-E3A1-A2EB-7A5D-A1B5CB737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691C2B-C17A-3C56-95A4-434A7E1F12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79E5E-931C-DD2D-6670-37655328E7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63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FC5B2-4D40-9E04-890F-C29AF45611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814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71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ABC8-36B6-5ECF-5A77-DC71D28C34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55F93-B1AF-6AE0-40CC-3434BE5A3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78AF34-BE95-2C15-2588-4D42A21FF1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4527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E8C41-42D4-EF31-E782-35FD0D6F9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680CA4-F744-68AB-52DD-8B7B46187A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6238573-C578-04D0-9BC4-C285CAADB710}"/>
              </a:ext>
            </a:extLst>
          </p:cNvPr>
          <p:cNvSpPr>
            <a:spLocks noGrp="1"/>
          </p:cNvSpPr>
          <p:nvPr>
            <p:ph type="body" sz="half" idx="2"/>
          </p:nvPr>
        </p:nvSpPr>
        <p:spPr>
          <a:xfrm>
            <a:off x="839788" y="2057400"/>
            <a:ext cx="3932237" cy="3811588"/>
          </a:xfrm>
        </p:spPr>
        <p:txBody>
          <a:bodyPr/>
          <a:lstStyle>
            <a:lvl1pPr marL="0" indent="0">
              <a:buNone/>
              <a:defRPr sz="1600">
                <a:latin typeface=""/>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359164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8E5C1A-03F8-44B9-1AC6-E74B37CCF01D}"/>
              </a:ext>
            </a:extLst>
          </p:cNvPr>
          <p:cNvPicPr>
            <a:picLocks noChangeAspect="1"/>
          </p:cNvPicPr>
          <p:nvPr userDrawn="1"/>
        </p:nvPicPr>
        <p:blipFill>
          <a:blip r:embed="rId11"/>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48DC651-E436-CE5B-B5AC-BA30908D207F}"/>
              </a:ext>
            </a:extLst>
          </p:cNvPr>
          <p:cNvSpPr/>
          <p:nvPr userDrawn="1"/>
        </p:nvSpPr>
        <p:spPr>
          <a:xfrm>
            <a:off x="0" y="0"/>
            <a:ext cx="12192000" cy="1392237"/>
          </a:xfrm>
          <a:prstGeom prst="rect">
            <a:avLst/>
          </a:prstGeom>
          <a:solidFill>
            <a:srgbClr val="2BB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D347AB9-D8D5-5199-797B-6FD723166D7E}"/>
              </a:ext>
            </a:extLst>
          </p:cNvPr>
          <p:cNvSpPr>
            <a:spLocks noGrp="1"/>
          </p:cNvSpPr>
          <p:nvPr>
            <p:ph type="title"/>
          </p:nvPr>
        </p:nvSpPr>
        <p:spPr>
          <a:xfrm>
            <a:off x="838200" y="182562"/>
            <a:ext cx="10515600" cy="12096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4D8A633-59CB-086E-362C-2DCFB0CE1B18}"/>
              </a:ext>
            </a:extLst>
          </p:cNvPr>
          <p:cNvSpPr>
            <a:spLocks noGrp="1"/>
          </p:cNvSpPr>
          <p:nvPr>
            <p:ph type="body" idx="1"/>
          </p:nvPr>
        </p:nvSpPr>
        <p:spPr>
          <a:xfrm>
            <a:off x="838200" y="175450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5269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kern="1200">
          <a:solidFill>
            <a:schemeClr val="bg1"/>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5/14/2024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018278064"/>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8" Type="http://schemas.openxmlformats.org/officeDocument/2006/relationships/hyperlink" Target="https://www.onetonline.org/shared/exit?u=https%3A%2F%2Fwww.bls.gov%2Femp%2F&amp;t=2022-2032%20employment%20projections&amp;c=80640" TargetMode="External"/><Relationship Id="rId3" Type="http://schemas.openxmlformats.org/officeDocument/2006/relationships/image" Target="../media/image45.png"/><Relationship Id="rId7" Type="http://schemas.openxmlformats.org/officeDocument/2006/relationships/hyperlink" Target="https://www.bls.gov/emp/"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www.onetonline.org/shared/exit?u=https%3A%2F%2Fprojectionscentral.org%2FProjections%2FLongTerm&amp;t=2020-2030%20long-term%20projections&amp;c=2069d" TargetMode="External"/><Relationship Id="rId5" Type="http://schemas.openxmlformats.org/officeDocument/2006/relationships/hyperlink" Target="https://projectionscentral.org/Projections/LongTerm" TargetMode="Externa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8" Type="http://schemas.openxmlformats.org/officeDocument/2006/relationships/hyperlink" Target="https://www.onetonline.org/shared/exit?u=https%3A%2F%2Fwww.bls.gov%2Femp%2F&amp;t=2022-2032%20employment%20projections&amp;c=80640" TargetMode="External"/><Relationship Id="rId3" Type="http://schemas.openxmlformats.org/officeDocument/2006/relationships/image" Target="../media/image45.png"/><Relationship Id="rId7" Type="http://schemas.openxmlformats.org/officeDocument/2006/relationships/hyperlink" Target="https://www.bls.gov/emp/"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onetonline.org/shared/exit?u=https%3A%2F%2Fprojectionscentral.org%2FProjections%2FLongTerm&amp;t=2020-2030%20long-term%20projections&amp;c=2069d" TargetMode="External"/><Relationship Id="rId5" Type="http://schemas.openxmlformats.org/officeDocument/2006/relationships/hyperlink" Target="https://projectionscentral.org/Projections/LongTerm" TargetMode="Externa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hyperlink" Target="https://projectionscentral.org/Projections/LongTerm" TargetMode="External"/><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hyperlink" Target="https://www.onetonline.org/shared/exit?u=https%3A%2F%2Fwww.bls.gov%2Femp%2F&amp;t=2022-2032%20employment%20projections&amp;c=80640" TargetMode="External"/><Relationship Id="rId5" Type="http://schemas.openxmlformats.org/officeDocument/2006/relationships/hyperlink" Target="https://www.bls.gov/emp/" TargetMode="External"/><Relationship Id="rId4" Type="http://schemas.openxmlformats.org/officeDocument/2006/relationships/hyperlink" Target="https://www.onetonline.org/shared/exit?u=https%3A%2F%2Fprojectionscentral.org%2FProjections%2FLongTerm&amp;t=2020-2030%20long-term%20projections&amp;c=2069d"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projectionscentral.org/Projections/LongTerm" TargetMode="External"/><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hyperlink" Target="https://www.onetonline.org/shared/exit?u=https%3A%2F%2Fwww.bls.gov%2Femp%2F&amp;t=2022-2032%20employment%20projections&amp;c=80640" TargetMode="External"/><Relationship Id="rId5" Type="http://schemas.openxmlformats.org/officeDocument/2006/relationships/hyperlink" Target="https://www.bls.gov/emp/" TargetMode="External"/><Relationship Id="rId4" Type="http://schemas.openxmlformats.org/officeDocument/2006/relationships/hyperlink" Target="https://www.onetonline.org/shared/exit?u=https%3A%2F%2Fprojectionscentral.org%2FProjections%2FLongTerm&amp;t=2020-2030%20long-term%20projections&amp;c=2069d"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projectionscentral.org/Projections/LongTerm" TargetMode="External"/><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hyperlink" Target="https://www.onetonline.org/shared/exit?u=https%3A%2F%2Fwww.bls.gov%2Femp%2F&amp;t=2022-2032%20employment%20projections&amp;c=80640" TargetMode="External"/><Relationship Id="rId5" Type="http://schemas.openxmlformats.org/officeDocument/2006/relationships/hyperlink" Target="https://www.bls.gov/emp/" TargetMode="External"/><Relationship Id="rId4" Type="http://schemas.openxmlformats.org/officeDocument/2006/relationships/hyperlink" Target="https://www.onetonline.org/shared/exit?u=https%3A%2F%2Fprojectionscentral.org%2FProjections%2FLongTerm&amp;t=2020-2030%20long-term%20projections&amp;c=2069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projectionscentral.org/Projections/LongTerm" TargetMode="External"/><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hyperlink" Target="https://www.onetonline.org/shared/exit?u=https%3A%2F%2Fwww.bls.gov%2Femp%2F&amp;t=2022-2032%20employment%20projections&amp;c=80640" TargetMode="External"/><Relationship Id="rId5" Type="http://schemas.openxmlformats.org/officeDocument/2006/relationships/hyperlink" Target="https://www.bls.gov/emp/" TargetMode="External"/><Relationship Id="rId4" Type="http://schemas.openxmlformats.org/officeDocument/2006/relationships/hyperlink" Target="https://www.onetonline.org/shared/exit?u=https%3A%2F%2Fprojectionscentral.org%2FProjections%2FLongTerm&amp;t=2020-2030%20long-term%20projections&amp;c=2069d"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jD8tjhVO1Tc" TargetMode="External"/><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60838" y="1226916"/>
            <a:ext cx="7410509" cy="3396481"/>
          </a:xfrm>
          <a:prstGeom prst="rect">
            <a:avLst/>
          </a:prstGeom>
        </p:spPr>
      </p:pic>
    </p:spTree>
    <p:extLst>
      <p:ext uri="{BB962C8B-B14F-4D97-AF65-F5344CB8AC3E}">
        <p14:creationId xmlns:p14="http://schemas.microsoft.com/office/powerpoint/2010/main" val="2932800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C78AF60-4FA2-C747-594B-0C2B019FC3CA}"/>
              </a:ext>
            </a:extLst>
          </p:cNvPr>
          <p:cNvGraphicFramePr/>
          <p:nvPr/>
        </p:nvGraphicFramePr>
        <p:xfrm>
          <a:off x="667821" y="92467"/>
          <a:ext cx="11034444" cy="6606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5451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C78AF60-4FA2-C747-594B-0C2B019FC3CA}"/>
              </a:ext>
            </a:extLst>
          </p:cNvPr>
          <p:cNvGraphicFramePr/>
          <p:nvPr/>
        </p:nvGraphicFramePr>
        <p:xfrm>
          <a:off x="667821" y="92467"/>
          <a:ext cx="11034444" cy="6606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a:extLst>
              <a:ext uri="{FF2B5EF4-FFF2-40B4-BE49-F238E27FC236}">
                <a16:creationId xmlns:a16="http://schemas.microsoft.com/office/drawing/2014/main" id="{2AEF7417-A6A7-4F26-8C2D-2B1AE97530B4}"/>
              </a:ext>
            </a:extLst>
          </p:cNvPr>
          <p:cNvSpPr/>
          <p:nvPr/>
        </p:nvSpPr>
        <p:spPr>
          <a:xfrm>
            <a:off x="667820" y="1910993"/>
            <a:ext cx="3770615" cy="11507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21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464365" y="2484614"/>
            <a:ext cx="10791464" cy="855619"/>
          </a:xfrm>
          <a:prstGeom prst="rect">
            <a:avLst/>
          </a:prstGeom>
          <a:noFill/>
        </p:spPr>
        <p:txBody>
          <a:bodyPr wrap="square" rtlCol="0">
            <a:spAutoFit/>
          </a:bodyPr>
          <a:lstStyle/>
          <a:p>
            <a:pPr algn="ctr">
              <a:lnSpc>
                <a:spcPct val="80000"/>
              </a:lnSpc>
            </a:pPr>
            <a:r>
              <a:rPr lang="en-US" sz="6200" b="1" dirty="0">
                <a:latin typeface=""/>
              </a:rPr>
              <a:t>WHAT IS THE HOD?</a:t>
            </a:r>
          </a:p>
        </p:txBody>
      </p:sp>
      <p:pic>
        <p:nvPicPr>
          <p:cNvPr id="6" name="Picture 5">
            <a:extLst>
              <a:ext uri="{FF2B5EF4-FFF2-40B4-BE49-F238E27FC236}">
                <a16:creationId xmlns:a16="http://schemas.microsoft.com/office/drawing/2014/main" id="{51875EC4-BA39-4A0F-85DC-9CBECD0B9B13}"/>
              </a:ext>
            </a:extLst>
          </p:cNvPr>
          <p:cNvPicPr>
            <a:picLocks noChangeAspect="1"/>
          </p:cNvPicPr>
          <p:nvPr/>
        </p:nvPicPr>
        <p:blipFill>
          <a:blip r:embed="rId4"/>
          <a:stretch>
            <a:fillRect/>
          </a:stretch>
        </p:blipFill>
        <p:spPr>
          <a:xfrm>
            <a:off x="2143338" y="4325421"/>
            <a:ext cx="7209321" cy="1581792"/>
          </a:xfrm>
          <a:prstGeom prst="rect">
            <a:avLst/>
          </a:prstGeom>
        </p:spPr>
      </p:pic>
      <p:sp>
        <p:nvSpPr>
          <p:cNvPr id="7" name="Oval 6">
            <a:extLst>
              <a:ext uri="{FF2B5EF4-FFF2-40B4-BE49-F238E27FC236}">
                <a16:creationId xmlns:a16="http://schemas.microsoft.com/office/drawing/2014/main" id="{150F0461-0BDC-4170-A80B-D8EB3C7BA14A}"/>
              </a:ext>
            </a:extLst>
          </p:cNvPr>
          <p:cNvSpPr/>
          <p:nvPr/>
        </p:nvSpPr>
        <p:spPr>
          <a:xfrm>
            <a:off x="4304872" y="4808306"/>
            <a:ext cx="3750067" cy="821932"/>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65DBE8-C623-4ED5-B58F-600EA17420D3}"/>
              </a:ext>
            </a:extLst>
          </p:cNvPr>
          <p:cNvSpPr/>
          <p:nvPr/>
        </p:nvSpPr>
        <p:spPr>
          <a:xfrm rot="21127140">
            <a:off x="70003" y="3724304"/>
            <a:ext cx="7325467" cy="923330"/>
          </a:xfrm>
          <a:prstGeom prst="rect">
            <a:avLst/>
          </a:prstGeom>
          <a:noFill/>
          <a:ln>
            <a:noFill/>
          </a:ln>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Representatives of the…</a:t>
            </a:r>
          </a:p>
        </p:txBody>
      </p:sp>
    </p:spTree>
    <p:extLst>
      <p:ext uri="{BB962C8B-B14F-4D97-AF65-F5344CB8AC3E}">
        <p14:creationId xmlns:p14="http://schemas.microsoft.com/office/powerpoint/2010/main" val="3851024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DA41-1B7C-C9AA-B68D-6D2F12B67427}"/>
              </a:ext>
            </a:extLst>
          </p:cNvPr>
          <p:cNvSpPr>
            <a:spLocks noGrp="1"/>
          </p:cNvSpPr>
          <p:nvPr>
            <p:ph type="title"/>
          </p:nvPr>
        </p:nvSpPr>
        <p:spPr>
          <a:xfrm>
            <a:off x="1315092" y="182562"/>
            <a:ext cx="10038708" cy="1209675"/>
          </a:xfrm>
        </p:spPr>
        <p:txBody>
          <a:bodyPr/>
          <a:lstStyle/>
          <a:p>
            <a:r>
              <a:rPr lang="en-US" dirty="0"/>
              <a:t>The House of Delegates Duties</a:t>
            </a:r>
          </a:p>
        </p:txBody>
      </p:sp>
      <p:sp>
        <p:nvSpPr>
          <p:cNvPr id="3" name="Content Placeholder 2">
            <a:extLst>
              <a:ext uri="{FF2B5EF4-FFF2-40B4-BE49-F238E27FC236}">
                <a16:creationId xmlns:a16="http://schemas.microsoft.com/office/drawing/2014/main" id="{09227B3F-A207-DF16-9C97-1E090458750D}"/>
              </a:ext>
            </a:extLst>
          </p:cNvPr>
          <p:cNvSpPr>
            <a:spLocks noGrp="1"/>
          </p:cNvSpPr>
          <p:nvPr>
            <p:ph idx="1"/>
          </p:nvPr>
        </p:nvSpPr>
        <p:spPr>
          <a:xfrm>
            <a:off x="838200" y="1754505"/>
            <a:ext cx="10515600" cy="4738762"/>
          </a:xfrm>
        </p:spPr>
        <p:txBody>
          <a:bodyPr>
            <a:normAutofit lnSpcReduction="10000"/>
          </a:bodyPr>
          <a:lstStyle/>
          <a:p>
            <a:r>
              <a:rPr lang="en-US" dirty="0"/>
              <a:t>The HOD Is the Deliberative and Representational Body of WEF</a:t>
            </a:r>
          </a:p>
          <a:p>
            <a:r>
              <a:rPr lang="en-US" dirty="0"/>
              <a:t>It advises the Board on matters of strategic direction and public policy development and by-law changes</a:t>
            </a:r>
          </a:p>
          <a:p>
            <a:r>
              <a:rPr lang="en-US" dirty="0"/>
              <a:t>Provides input to BOT as requested</a:t>
            </a:r>
          </a:p>
          <a:p>
            <a:r>
              <a:rPr lang="en-US" dirty="0"/>
              <a:t>Has authority to confirm and remove Trustees to the extent provided for in the Articles of Incorporation and these Bylaws</a:t>
            </a:r>
          </a:p>
          <a:p>
            <a:r>
              <a:rPr lang="en-US" dirty="0"/>
              <a:t>Reviews Budget for Consistency with WEF Strategic Plan and Initiatives</a:t>
            </a:r>
          </a:p>
          <a:p>
            <a:r>
              <a:rPr lang="en-US" dirty="0"/>
              <a:t>Informs Delegates of WEF Priorities and Initiatives</a:t>
            </a:r>
          </a:p>
          <a:p>
            <a:r>
              <a:rPr lang="en-US" dirty="0"/>
              <a:t>WEFMAX Events</a:t>
            </a:r>
          </a:p>
        </p:txBody>
      </p:sp>
    </p:spTree>
    <p:extLst>
      <p:ext uri="{BB962C8B-B14F-4D97-AF65-F5344CB8AC3E}">
        <p14:creationId xmlns:p14="http://schemas.microsoft.com/office/powerpoint/2010/main" val="294951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DA41-1B7C-C9AA-B68D-6D2F12B67427}"/>
              </a:ext>
            </a:extLst>
          </p:cNvPr>
          <p:cNvSpPr>
            <a:spLocks noGrp="1"/>
          </p:cNvSpPr>
          <p:nvPr>
            <p:ph type="title"/>
          </p:nvPr>
        </p:nvSpPr>
        <p:spPr>
          <a:xfrm>
            <a:off x="1315092" y="182562"/>
            <a:ext cx="10038708" cy="1209675"/>
          </a:xfrm>
        </p:spPr>
        <p:txBody>
          <a:bodyPr/>
          <a:lstStyle/>
          <a:p>
            <a:r>
              <a:rPr lang="en-US" dirty="0"/>
              <a:t>Who?</a:t>
            </a:r>
          </a:p>
        </p:txBody>
      </p:sp>
      <p:sp>
        <p:nvSpPr>
          <p:cNvPr id="3" name="Content Placeholder 2">
            <a:extLst>
              <a:ext uri="{FF2B5EF4-FFF2-40B4-BE49-F238E27FC236}">
                <a16:creationId xmlns:a16="http://schemas.microsoft.com/office/drawing/2014/main" id="{09227B3F-A207-DF16-9C97-1E090458750D}"/>
              </a:ext>
            </a:extLst>
          </p:cNvPr>
          <p:cNvSpPr>
            <a:spLocks noGrp="1"/>
          </p:cNvSpPr>
          <p:nvPr>
            <p:ph idx="1"/>
          </p:nvPr>
        </p:nvSpPr>
        <p:spPr>
          <a:xfrm>
            <a:off x="838200" y="1754504"/>
            <a:ext cx="10515600" cy="4636021"/>
          </a:xfrm>
        </p:spPr>
        <p:txBody>
          <a:bodyPr>
            <a:normAutofit/>
          </a:bodyPr>
          <a:lstStyle/>
          <a:p>
            <a:r>
              <a:rPr lang="en-US" dirty="0"/>
              <a:t>Comprised of Delegates from Member Associations (MAs)</a:t>
            </a:r>
          </a:p>
          <a:p>
            <a:r>
              <a:rPr lang="en-US" dirty="0"/>
              <a:t>Number of Delegates is based on the membership size of each MA </a:t>
            </a:r>
            <a:r>
              <a:rPr lang="en-US"/>
              <a:t>(3-year </a:t>
            </a:r>
            <a:r>
              <a:rPr lang="en-US" dirty="0"/>
              <a:t>terms)</a:t>
            </a:r>
          </a:p>
          <a:p>
            <a:r>
              <a:rPr lang="en-US" dirty="0"/>
              <a:t>Delegates-At-Large (DALs) from Unrepresented Constituencies</a:t>
            </a:r>
          </a:p>
          <a:p>
            <a:r>
              <a:rPr lang="en-US" dirty="0"/>
              <a:t>12 delegates-at-large (4 per year are selected)</a:t>
            </a:r>
          </a:p>
          <a:p>
            <a:r>
              <a:rPr lang="en-US" dirty="0"/>
              <a:t>Speaker</a:t>
            </a:r>
          </a:p>
        </p:txBody>
      </p:sp>
      <p:pic>
        <p:nvPicPr>
          <p:cNvPr id="4" name="Picture 3">
            <a:extLst>
              <a:ext uri="{FF2B5EF4-FFF2-40B4-BE49-F238E27FC236}">
                <a16:creationId xmlns:a16="http://schemas.microsoft.com/office/drawing/2014/main" id="{C6131ED7-D9DD-8591-578A-63537C2E9DF1}"/>
              </a:ext>
            </a:extLst>
          </p:cNvPr>
          <p:cNvPicPr>
            <a:picLocks noChangeAspect="1"/>
          </p:cNvPicPr>
          <p:nvPr/>
        </p:nvPicPr>
        <p:blipFill>
          <a:blip r:embed="rId3"/>
          <a:stretch>
            <a:fillRect/>
          </a:stretch>
        </p:blipFill>
        <p:spPr>
          <a:xfrm>
            <a:off x="1917306" y="4993242"/>
            <a:ext cx="7209321" cy="1581792"/>
          </a:xfrm>
          <a:prstGeom prst="rect">
            <a:avLst/>
          </a:prstGeom>
        </p:spPr>
      </p:pic>
    </p:spTree>
    <p:extLst>
      <p:ext uri="{BB962C8B-B14F-4D97-AF65-F5344CB8AC3E}">
        <p14:creationId xmlns:p14="http://schemas.microsoft.com/office/powerpoint/2010/main" val="1888568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885E-524A-C9EC-3FE8-46D34C04A88B}"/>
              </a:ext>
            </a:extLst>
          </p:cNvPr>
          <p:cNvSpPr>
            <a:spLocks noGrp="1"/>
          </p:cNvSpPr>
          <p:nvPr>
            <p:ph type="title"/>
          </p:nvPr>
        </p:nvSpPr>
        <p:spPr/>
        <p:txBody>
          <a:bodyPr/>
          <a:lstStyle/>
          <a:p>
            <a:r>
              <a:rPr lang="en-US" dirty="0"/>
              <a:t>The HOD has…</a:t>
            </a:r>
          </a:p>
        </p:txBody>
      </p:sp>
      <p:sp>
        <p:nvSpPr>
          <p:cNvPr id="3" name="Content Placeholder 2">
            <a:extLst>
              <a:ext uri="{FF2B5EF4-FFF2-40B4-BE49-F238E27FC236}">
                <a16:creationId xmlns:a16="http://schemas.microsoft.com/office/drawing/2014/main" id="{23A98F0F-EA22-3EE5-924E-2F2779AAE80D}"/>
              </a:ext>
            </a:extLst>
          </p:cNvPr>
          <p:cNvSpPr>
            <a:spLocks noGrp="1"/>
          </p:cNvSpPr>
          <p:nvPr>
            <p:ph idx="1"/>
          </p:nvPr>
        </p:nvSpPr>
        <p:spPr>
          <a:xfrm>
            <a:off x="791926" y="1754505"/>
            <a:ext cx="10515600" cy="4351338"/>
          </a:xfrm>
        </p:spPr>
        <p:txBody>
          <a:bodyPr>
            <a:normAutofit/>
          </a:bodyPr>
          <a:lstStyle/>
          <a:p>
            <a:pPr>
              <a:spcAft>
                <a:spcPts val="1200"/>
              </a:spcAft>
            </a:pPr>
            <a:r>
              <a:rPr lang="en-US" dirty="0"/>
              <a:t>7 Standing Committees:</a:t>
            </a:r>
          </a:p>
          <a:p>
            <a:pPr lvl="1">
              <a:spcAft>
                <a:spcPts val="600"/>
              </a:spcAft>
              <a:buFont typeface="Wingdings" panose="05000000000000000000" pitchFamily="2" charset="2"/>
              <a:buChar char="Ø"/>
            </a:pPr>
            <a:r>
              <a:rPr lang="en-US" dirty="0"/>
              <a:t> Steering</a:t>
            </a:r>
          </a:p>
          <a:p>
            <a:pPr lvl="1">
              <a:spcAft>
                <a:spcPts val="600"/>
              </a:spcAft>
              <a:buFont typeface="Wingdings" panose="05000000000000000000" pitchFamily="2" charset="2"/>
              <a:buChar char="Ø"/>
            </a:pPr>
            <a:r>
              <a:rPr lang="en-US" dirty="0"/>
              <a:t> Budget</a:t>
            </a:r>
          </a:p>
          <a:p>
            <a:pPr lvl="1">
              <a:spcAft>
                <a:spcPts val="600"/>
              </a:spcAft>
              <a:buFont typeface="Wingdings" panose="05000000000000000000" pitchFamily="2" charset="2"/>
              <a:buChar char="Ø"/>
            </a:pPr>
            <a:r>
              <a:rPr lang="en-US" dirty="0"/>
              <a:t> DE&amp;I</a:t>
            </a:r>
          </a:p>
          <a:p>
            <a:pPr lvl="1">
              <a:spcAft>
                <a:spcPts val="600"/>
              </a:spcAft>
              <a:buFont typeface="Wingdings" panose="05000000000000000000" pitchFamily="2" charset="2"/>
              <a:buChar char="Ø"/>
            </a:pPr>
            <a:r>
              <a:rPr lang="en-US" dirty="0"/>
              <a:t> Nominating</a:t>
            </a:r>
          </a:p>
          <a:p>
            <a:pPr lvl="1">
              <a:spcAft>
                <a:spcPts val="600"/>
              </a:spcAft>
              <a:buFont typeface="Wingdings" panose="05000000000000000000" pitchFamily="2" charset="2"/>
              <a:buChar char="Ø"/>
            </a:pPr>
            <a:r>
              <a:rPr lang="en-US" dirty="0"/>
              <a:t> Water Advocacy</a:t>
            </a:r>
          </a:p>
          <a:p>
            <a:pPr lvl="1">
              <a:spcAft>
                <a:spcPts val="600"/>
              </a:spcAft>
              <a:buFont typeface="Wingdings" panose="05000000000000000000" pitchFamily="2" charset="2"/>
              <a:buChar char="Ø"/>
            </a:pPr>
            <a:r>
              <a:rPr lang="en-US" dirty="0"/>
              <a:t> Communications</a:t>
            </a:r>
          </a:p>
          <a:p>
            <a:pPr lvl="1">
              <a:spcAft>
                <a:spcPts val="600"/>
              </a:spcAft>
              <a:buFont typeface="Wingdings" panose="05000000000000000000" pitchFamily="2" charset="2"/>
              <a:buChar char="Ø"/>
            </a:pPr>
            <a:r>
              <a:rPr lang="en-US" dirty="0"/>
              <a:t> WEFMAX</a:t>
            </a:r>
          </a:p>
        </p:txBody>
      </p:sp>
      <p:pic>
        <p:nvPicPr>
          <p:cNvPr id="6" name="Picture 5">
            <a:extLst>
              <a:ext uri="{FF2B5EF4-FFF2-40B4-BE49-F238E27FC236}">
                <a16:creationId xmlns:a16="http://schemas.microsoft.com/office/drawing/2014/main" id="{E13CFE98-7545-482D-AA30-DFBAAAEA4595}"/>
              </a:ext>
            </a:extLst>
          </p:cNvPr>
          <p:cNvPicPr>
            <a:picLocks noChangeAspect="1"/>
          </p:cNvPicPr>
          <p:nvPr/>
        </p:nvPicPr>
        <p:blipFill>
          <a:blip r:embed="rId3"/>
          <a:stretch>
            <a:fillRect/>
          </a:stretch>
        </p:blipFill>
        <p:spPr>
          <a:xfrm>
            <a:off x="4997535" y="2370955"/>
            <a:ext cx="4395597" cy="4487045"/>
          </a:xfrm>
          <a:prstGeom prst="rect">
            <a:avLst/>
          </a:prstGeom>
        </p:spPr>
      </p:pic>
    </p:spTree>
    <p:extLst>
      <p:ext uri="{BB962C8B-B14F-4D97-AF65-F5344CB8AC3E}">
        <p14:creationId xmlns:p14="http://schemas.microsoft.com/office/powerpoint/2010/main" val="3972420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885E-524A-C9EC-3FE8-46D34C04A88B}"/>
              </a:ext>
            </a:extLst>
          </p:cNvPr>
          <p:cNvSpPr>
            <a:spLocks noGrp="1"/>
          </p:cNvSpPr>
          <p:nvPr>
            <p:ph type="title"/>
          </p:nvPr>
        </p:nvSpPr>
        <p:spPr/>
        <p:txBody>
          <a:bodyPr/>
          <a:lstStyle/>
          <a:p>
            <a:r>
              <a:rPr lang="en-US" dirty="0"/>
              <a:t>The HOD has…</a:t>
            </a:r>
          </a:p>
        </p:txBody>
      </p:sp>
      <p:sp>
        <p:nvSpPr>
          <p:cNvPr id="3" name="Content Placeholder 2">
            <a:extLst>
              <a:ext uri="{FF2B5EF4-FFF2-40B4-BE49-F238E27FC236}">
                <a16:creationId xmlns:a16="http://schemas.microsoft.com/office/drawing/2014/main" id="{23A98F0F-EA22-3EE5-924E-2F2779AAE80D}"/>
              </a:ext>
            </a:extLst>
          </p:cNvPr>
          <p:cNvSpPr>
            <a:spLocks noGrp="1"/>
          </p:cNvSpPr>
          <p:nvPr>
            <p:ph idx="1"/>
          </p:nvPr>
        </p:nvSpPr>
        <p:spPr/>
        <p:txBody>
          <a:bodyPr>
            <a:normAutofit/>
          </a:bodyPr>
          <a:lstStyle/>
          <a:p>
            <a:r>
              <a:rPr lang="en-US" dirty="0"/>
              <a:t>Work Groups:</a:t>
            </a:r>
          </a:p>
          <a:p>
            <a:pPr lvl="1">
              <a:buFont typeface="Wingdings" panose="05000000000000000000" pitchFamily="2" charset="2"/>
              <a:buChar char="Ø"/>
            </a:pPr>
            <a:r>
              <a:rPr lang="en-US" dirty="0"/>
              <a:t> Change Annually</a:t>
            </a:r>
          </a:p>
          <a:p>
            <a:pPr lvl="1">
              <a:buFont typeface="Wingdings" panose="05000000000000000000" pitchFamily="2" charset="2"/>
              <a:buChar char="Ø"/>
            </a:pPr>
            <a:r>
              <a:rPr lang="en-US" dirty="0"/>
              <a:t> Number varies</a:t>
            </a:r>
          </a:p>
          <a:p>
            <a:endParaRPr lang="en-US" dirty="0"/>
          </a:p>
        </p:txBody>
      </p:sp>
      <p:pic>
        <p:nvPicPr>
          <p:cNvPr id="6" name="Picture 5">
            <a:extLst>
              <a:ext uri="{FF2B5EF4-FFF2-40B4-BE49-F238E27FC236}">
                <a16:creationId xmlns:a16="http://schemas.microsoft.com/office/drawing/2014/main" id="{D6991576-6167-4151-B4E5-C8DB31DA79B9}"/>
              </a:ext>
            </a:extLst>
          </p:cNvPr>
          <p:cNvPicPr>
            <a:picLocks noChangeAspect="1"/>
          </p:cNvPicPr>
          <p:nvPr/>
        </p:nvPicPr>
        <p:blipFill>
          <a:blip r:embed="rId3"/>
          <a:stretch>
            <a:fillRect/>
          </a:stretch>
        </p:blipFill>
        <p:spPr>
          <a:xfrm>
            <a:off x="5126593" y="1660228"/>
            <a:ext cx="4877223" cy="4133446"/>
          </a:xfrm>
          <a:prstGeom prst="rect">
            <a:avLst/>
          </a:prstGeom>
        </p:spPr>
      </p:pic>
    </p:spTree>
    <p:extLst>
      <p:ext uri="{BB962C8B-B14F-4D97-AF65-F5344CB8AC3E}">
        <p14:creationId xmlns:p14="http://schemas.microsoft.com/office/powerpoint/2010/main" val="425758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B30753-F8A9-4FF0-FB00-0211C2FE4995}"/>
              </a:ext>
            </a:extLst>
          </p:cNvPr>
          <p:cNvPicPr>
            <a:picLocks noGrp="1" noChangeAspect="1"/>
          </p:cNvPicPr>
          <p:nvPr>
            <p:ph idx="1"/>
          </p:nvPr>
        </p:nvPicPr>
        <p:blipFill>
          <a:blip r:embed="rId3"/>
          <a:stretch>
            <a:fillRect/>
          </a:stretch>
        </p:blipFill>
        <p:spPr>
          <a:xfrm>
            <a:off x="1427860" y="1392237"/>
            <a:ext cx="9336279" cy="4728058"/>
          </a:xfrm>
        </p:spPr>
      </p:pic>
      <p:sp>
        <p:nvSpPr>
          <p:cNvPr id="3" name="Title 1">
            <a:extLst>
              <a:ext uri="{FF2B5EF4-FFF2-40B4-BE49-F238E27FC236}">
                <a16:creationId xmlns:a16="http://schemas.microsoft.com/office/drawing/2014/main" id="{5D5CA434-00FA-4839-83E0-370DA5373DE9}"/>
              </a:ext>
            </a:extLst>
          </p:cNvPr>
          <p:cNvSpPr>
            <a:spLocks noGrp="1"/>
          </p:cNvSpPr>
          <p:nvPr>
            <p:ph type="title"/>
          </p:nvPr>
        </p:nvSpPr>
        <p:spPr>
          <a:xfrm>
            <a:off x="838200" y="182562"/>
            <a:ext cx="10515600" cy="1209675"/>
          </a:xfrm>
        </p:spPr>
        <p:txBody>
          <a:bodyPr/>
          <a:lstStyle/>
          <a:p>
            <a:r>
              <a:rPr lang="en-US" dirty="0"/>
              <a:t>The HOD 2023-2024 Work Groups</a:t>
            </a:r>
          </a:p>
        </p:txBody>
      </p:sp>
    </p:spTree>
    <p:extLst>
      <p:ext uri="{BB962C8B-B14F-4D97-AF65-F5344CB8AC3E}">
        <p14:creationId xmlns:p14="http://schemas.microsoft.com/office/powerpoint/2010/main" val="2823860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700268" y="1210619"/>
            <a:ext cx="10791464" cy="1963614"/>
          </a:xfrm>
          <a:prstGeom prst="rect">
            <a:avLst/>
          </a:prstGeom>
          <a:noFill/>
        </p:spPr>
        <p:txBody>
          <a:bodyPr wrap="square" rtlCol="0">
            <a:spAutoFit/>
          </a:bodyPr>
          <a:lstStyle/>
          <a:p>
            <a:pPr algn="ctr">
              <a:lnSpc>
                <a:spcPct val="80000"/>
              </a:lnSpc>
            </a:pPr>
            <a:r>
              <a:rPr lang="en-US" sz="6200" b="1" dirty="0">
                <a:latin typeface=""/>
              </a:rPr>
              <a:t>BE CURIOUS, NOT JUDGEMENTAL</a:t>
            </a:r>
          </a:p>
          <a:p>
            <a:pPr algn="ctr">
              <a:lnSpc>
                <a:spcPct val="80000"/>
              </a:lnSpc>
            </a:pPr>
            <a:r>
              <a:rPr lang="en-US" sz="2800" b="1" dirty="0">
                <a:latin typeface=""/>
              </a:rPr>
              <a:t>-attributed to Walt Whitman, used by Ted Lasso</a:t>
            </a:r>
          </a:p>
        </p:txBody>
      </p:sp>
      <p:sp>
        <p:nvSpPr>
          <p:cNvPr id="7" name="Rectangle 1">
            <a:extLst>
              <a:ext uri="{FF2B5EF4-FFF2-40B4-BE49-F238E27FC236}">
                <a16:creationId xmlns:a16="http://schemas.microsoft.com/office/drawing/2014/main" id="{05B3B8D3-275B-D9FD-A60D-7C457C2CD0F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a:extLst>
              <a:ext uri="{FF2B5EF4-FFF2-40B4-BE49-F238E27FC236}">
                <a16:creationId xmlns:a16="http://schemas.microsoft.com/office/drawing/2014/main" id="{A33D9991-64A1-C1E3-1F49-7A3F090CA94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884BE46D-553B-CC92-102F-BC40716CDD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000" y1="22963" x2="50000" y2="22963"/>
                        <a14:foregroundMark x1="45294" y1="42593" x2="45294" y2="42593"/>
                        <a14:foregroundMark x1="55294" y1="41481" x2="55294" y2="41481"/>
                        <a14:foregroundMark x1="48824" y1="61481" x2="48824" y2="61481"/>
                        <a14:foregroundMark x1="36176" y1="39630" x2="36176" y2="39630"/>
                      </a14:backgroundRemoval>
                    </a14:imgEffect>
                  </a14:imgLayer>
                </a14:imgProps>
              </a:ext>
            </a:extLst>
          </a:blip>
          <a:stretch>
            <a:fillRect/>
          </a:stretch>
        </p:blipFill>
        <p:spPr>
          <a:xfrm>
            <a:off x="3823189" y="4080294"/>
            <a:ext cx="4545622" cy="3609759"/>
          </a:xfrm>
          <a:prstGeom prst="rect">
            <a:avLst/>
          </a:prstGeom>
        </p:spPr>
      </p:pic>
    </p:spTree>
    <p:extLst>
      <p:ext uri="{BB962C8B-B14F-4D97-AF65-F5344CB8AC3E}">
        <p14:creationId xmlns:p14="http://schemas.microsoft.com/office/powerpoint/2010/main" val="788181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0D87-BB38-49C3-A6EA-BF732EAC8352}"/>
              </a:ext>
            </a:extLst>
          </p:cNvPr>
          <p:cNvSpPr>
            <a:spLocks noGrp="1"/>
          </p:cNvSpPr>
          <p:nvPr>
            <p:ph type="title"/>
          </p:nvPr>
        </p:nvSpPr>
        <p:spPr/>
        <p:txBody>
          <a:bodyPr/>
          <a:lstStyle/>
          <a:p>
            <a:r>
              <a:rPr lang="en-US" dirty="0"/>
              <a:t>How?</a:t>
            </a:r>
          </a:p>
        </p:txBody>
      </p:sp>
      <p:sp>
        <p:nvSpPr>
          <p:cNvPr id="3" name="Content Placeholder 2">
            <a:extLst>
              <a:ext uri="{FF2B5EF4-FFF2-40B4-BE49-F238E27FC236}">
                <a16:creationId xmlns:a16="http://schemas.microsoft.com/office/drawing/2014/main" id="{58C5A62A-16AA-00D2-FD4F-225A9F260053}"/>
              </a:ext>
            </a:extLst>
          </p:cNvPr>
          <p:cNvSpPr>
            <a:spLocks noGrp="1"/>
          </p:cNvSpPr>
          <p:nvPr>
            <p:ph idx="1"/>
          </p:nvPr>
        </p:nvSpPr>
        <p:spPr/>
        <p:txBody>
          <a:bodyPr>
            <a:normAutofit fontScale="92500" lnSpcReduction="20000"/>
          </a:bodyPr>
          <a:lstStyle/>
          <a:p>
            <a:pPr marL="0" indent="0">
              <a:buNone/>
            </a:pPr>
            <a:r>
              <a:rPr lang="en-US" b="1" u="sng" dirty="0">
                <a:solidFill>
                  <a:srgbClr val="2BB0A3"/>
                </a:solidFill>
              </a:rPr>
              <a:t>Humility</a:t>
            </a:r>
          </a:p>
          <a:p>
            <a:pPr lvl="1"/>
            <a:r>
              <a:rPr lang="en-US" sz="2800" dirty="0"/>
              <a:t>Humility isn’t denying your strengths; It’s being honest about your weaknesses</a:t>
            </a:r>
          </a:p>
          <a:p>
            <a:pPr lvl="1"/>
            <a:endParaRPr lang="en-US" dirty="0"/>
          </a:p>
          <a:p>
            <a:pPr marL="0" indent="0">
              <a:buNone/>
            </a:pPr>
            <a:r>
              <a:rPr lang="en-US" b="1" u="sng" dirty="0">
                <a:solidFill>
                  <a:srgbClr val="2BB0A3"/>
                </a:solidFill>
              </a:rPr>
              <a:t>Hustle </a:t>
            </a:r>
          </a:p>
          <a:p>
            <a:pPr lvl="1"/>
            <a:r>
              <a:rPr lang="en-US" sz="2800" dirty="0"/>
              <a:t>To have the courage, confidence, self-belief, and self-determination to go out there and work it out until you find the opportunities you want in life.</a:t>
            </a:r>
          </a:p>
          <a:p>
            <a:pPr marL="0" indent="0">
              <a:buNone/>
            </a:pPr>
            <a:endParaRPr lang="en-US" b="1" u="sng" dirty="0">
              <a:solidFill>
                <a:srgbClr val="2BB0A3"/>
              </a:solidFill>
            </a:endParaRPr>
          </a:p>
          <a:p>
            <a:pPr marL="0" indent="0">
              <a:buNone/>
            </a:pPr>
            <a:r>
              <a:rPr lang="en-US" b="1" u="sng" dirty="0">
                <a:solidFill>
                  <a:srgbClr val="2BB0A3"/>
                </a:solidFill>
              </a:rPr>
              <a:t>Heart</a:t>
            </a:r>
          </a:p>
          <a:p>
            <a:pPr lvl="1"/>
            <a:r>
              <a:rPr lang="en-US" sz="2800" dirty="0"/>
              <a:t>By living and working with heart, we create a deeper bond and impact with the people and the work we’re committed to.</a:t>
            </a:r>
          </a:p>
          <a:p>
            <a:endParaRPr lang="en-US" dirty="0"/>
          </a:p>
        </p:txBody>
      </p:sp>
    </p:spTree>
    <p:extLst>
      <p:ext uri="{BB962C8B-B14F-4D97-AF65-F5344CB8AC3E}">
        <p14:creationId xmlns:p14="http://schemas.microsoft.com/office/powerpoint/2010/main" val="731172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1335221" y="2624671"/>
            <a:ext cx="5762263" cy="1618905"/>
          </a:xfrm>
          <a:prstGeom prst="rect">
            <a:avLst/>
          </a:prstGeom>
          <a:noFill/>
        </p:spPr>
        <p:txBody>
          <a:bodyPr wrap="square" rtlCol="0">
            <a:spAutoFit/>
          </a:bodyPr>
          <a:lstStyle/>
          <a:p>
            <a:pPr>
              <a:lnSpc>
                <a:spcPct val="80000"/>
              </a:lnSpc>
            </a:pPr>
            <a:r>
              <a:rPr lang="en-US" sz="6200" b="1" dirty="0">
                <a:solidFill>
                  <a:srgbClr val="2BB0A3"/>
                </a:solidFill>
                <a:latin typeface=""/>
              </a:rPr>
              <a:t>50 Years of WEF Leaders</a:t>
            </a:r>
          </a:p>
        </p:txBody>
      </p:sp>
      <p:sp>
        <p:nvSpPr>
          <p:cNvPr id="7" name="TextBox 6">
            <a:extLst>
              <a:ext uri="{FF2B5EF4-FFF2-40B4-BE49-F238E27FC236}">
                <a16:creationId xmlns:a16="http://schemas.microsoft.com/office/drawing/2014/main" id="{0687503D-07DE-A0D1-A388-8E42049C537D}"/>
              </a:ext>
            </a:extLst>
          </p:cNvPr>
          <p:cNvSpPr txBox="1"/>
          <p:nvPr/>
        </p:nvSpPr>
        <p:spPr>
          <a:xfrm>
            <a:off x="428536" y="4243576"/>
            <a:ext cx="8033547" cy="646331"/>
          </a:xfrm>
          <a:prstGeom prst="rect">
            <a:avLst/>
          </a:prstGeom>
          <a:noFill/>
        </p:spPr>
        <p:txBody>
          <a:bodyPr wrap="square" rtlCol="0">
            <a:spAutoFit/>
          </a:bodyPr>
          <a:lstStyle/>
          <a:p>
            <a:r>
              <a:rPr lang="en-US" sz="3600" b="1" i="1" dirty="0">
                <a:solidFill>
                  <a:schemeClr val="accent4"/>
                </a:solidFill>
                <a:latin typeface=""/>
              </a:rPr>
              <a:t>President’s &amp; Speakers Before Us</a:t>
            </a:r>
          </a:p>
        </p:txBody>
      </p:sp>
    </p:spTree>
    <p:extLst>
      <p:ext uri="{BB962C8B-B14F-4D97-AF65-F5344CB8AC3E}">
        <p14:creationId xmlns:p14="http://schemas.microsoft.com/office/powerpoint/2010/main" val="2952066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1C60A6-B956-44D8-B432-AB57280A4F1B}"/>
              </a:ext>
            </a:extLst>
          </p:cNvPr>
          <p:cNvPicPr>
            <a:picLocks noChangeAspect="1"/>
          </p:cNvPicPr>
          <p:nvPr/>
        </p:nvPicPr>
        <p:blipFill>
          <a:blip r:embed="rId3"/>
          <a:stretch>
            <a:fillRect/>
          </a:stretch>
        </p:blipFill>
        <p:spPr>
          <a:xfrm rot="691181">
            <a:off x="8165311" y="4788030"/>
            <a:ext cx="1335770" cy="1956293"/>
          </a:xfrm>
          <a:prstGeom prst="rect">
            <a:avLst/>
          </a:prstGeom>
        </p:spPr>
      </p:pic>
      <p:sp>
        <p:nvSpPr>
          <p:cNvPr id="2" name="Title 1">
            <a:extLst>
              <a:ext uri="{FF2B5EF4-FFF2-40B4-BE49-F238E27FC236}">
                <a16:creationId xmlns:a16="http://schemas.microsoft.com/office/drawing/2014/main" id="{03E8B707-2387-C4E3-33D3-FF7779DAFA0E}"/>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a16="http://schemas.microsoft.com/office/drawing/2014/main" id="{8751C510-567B-8BA7-027C-5205D95697B7}"/>
              </a:ext>
            </a:extLst>
          </p:cNvPr>
          <p:cNvSpPr>
            <a:spLocks noGrp="1"/>
          </p:cNvSpPr>
          <p:nvPr>
            <p:ph sz="half" idx="1"/>
          </p:nvPr>
        </p:nvSpPr>
        <p:spPr/>
        <p:txBody>
          <a:bodyPr>
            <a:normAutofit/>
          </a:bodyPr>
          <a:lstStyle/>
          <a:p>
            <a:r>
              <a:rPr lang="en-US" dirty="0"/>
              <a:t>HOD Strategic Plan</a:t>
            </a:r>
          </a:p>
          <a:p>
            <a:pPr lvl="1"/>
            <a:r>
              <a:rPr lang="en-US" dirty="0"/>
              <a:t>Mission</a:t>
            </a:r>
          </a:p>
          <a:p>
            <a:pPr lvl="1"/>
            <a:r>
              <a:rPr lang="en-US" dirty="0"/>
              <a:t>Vision</a:t>
            </a:r>
          </a:p>
          <a:p>
            <a:pPr lvl="1"/>
            <a:r>
              <a:rPr lang="en-US" dirty="0"/>
              <a:t>Values</a:t>
            </a:r>
          </a:p>
          <a:p>
            <a:pPr lvl="1"/>
            <a:r>
              <a:rPr lang="en-US" dirty="0"/>
              <a:t>Goals</a:t>
            </a:r>
          </a:p>
          <a:p>
            <a:pPr marL="0" indent="0">
              <a:buNone/>
            </a:pPr>
            <a:endParaRPr lang="en-US" dirty="0"/>
          </a:p>
          <a:p>
            <a:r>
              <a:rPr lang="en-US" dirty="0"/>
              <a:t>HOD of the Future</a:t>
            </a:r>
          </a:p>
          <a:p>
            <a:pPr lvl="1"/>
            <a:r>
              <a:rPr lang="en-US" dirty="0"/>
              <a:t>Emerging Leaders</a:t>
            </a:r>
          </a:p>
          <a:p>
            <a:pPr lvl="1"/>
            <a:r>
              <a:rPr lang="en-US" dirty="0"/>
              <a:t>Delegates-at-Large</a:t>
            </a:r>
          </a:p>
          <a:p>
            <a:pPr marL="457200" lvl="1" indent="0">
              <a:buNone/>
            </a:pPr>
            <a:endParaRPr lang="en-US" dirty="0"/>
          </a:p>
          <a:p>
            <a:pPr lvl="1"/>
            <a:endParaRPr lang="en-US" dirty="0"/>
          </a:p>
        </p:txBody>
      </p:sp>
      <p:sp>
        <p:nvSpPr>
          <p:cNvPr id="4" name="Content Placeholder 3">
            <a:extLst>
              <a:ext uri="{FF2B5EF4-FFF2-40B4-BE49-F238E27FC236}">
                <a16:creationId xmlns:a16="http://schemas.microsoft.com/office/drawing/2014/main" id="{F2B98F75-F475-C10C-1FAF-0AB2BB838D29}"/>
              </a:ext>
            </a:extLst>
          </p:cNvPr>
          <p:cNvSpPr>
            <a:spLocks noGrp="1"/>
          </p:cNvSpPr>
          <p:nvPr>
            <p:ph sz="half" idx="2"/>
          </p:nvPr>
        </p:nvSpPr>
        <p:spPr>
          <a:xfrm>
            <a:off x="4877656" y="1863547"/>
            <a:ext cx="5181600" cy="4351338"/>
          </a:xfrm>
        </p:spPr>
        <p:txBody>
          <a:bodyPr>
            <a:normAutofit/>
          </a:bodyPr>
          <a:lstStyle/>
          <a:p>
            <a:r>
              <a:rPr lang="en-US" dirty="0"/>
              <a:t>Funding</a:t>
            </a:r>
          </a:p>
          <a:p>
            <a:pPr lvl="1"/>
            <a:r>
              <a:rPr lang="en-US" dirty="0"/>
              <a:t>WEFMAX t-shirts</a:t>
            </a:r>
          </a:p>
          <a:p>
            <a:pPr lvl="1"/>
            <a:r>
              <a:rPr lang="en-US" dirty="0"/>
              <a:t>Increased budget requests</a:t>
            </a:r>
          </a:p>
          <a:p>
            <a:pPr lvl="1"/>
            <a:endParaRPr lang="en-US" dirty="0"/>
          </a:p>
          <a:p>
            <a:r>
              <a:rPr lang="en-US" dirty="0"/>
              <a:t>Steering Committee</a:t>
            </a:r>
          </a:p>
          <a:p>
            <a:pPr lvl="1"/>
            <a:r>
              <a:rPr lang="en-US" dirty="0"/>
              <a:t>Speaker term lengths</a:t>
            </a:r>
          </a:p>
          <a:p>
            <a:pPr lvl="1"/>
            <a:r>
              <a:rPr lang="en-US" dirty="0"/>
              <a:t>Past speaker roles</a:t>
            </a:r>
          </a:p>
          <a:p>
            <a:pPr lvl="1"/>
            <a:r>
              <a:rPr lang="en-US" dirty="0"/>
              <a:t>By-law changes</a:t>
            </a:r>
          </a:p>
          <a:p>
            <a:pPr lvl="1"/>
            <a:endParaRPr lang="en-US" dirty="0"/>
          </a:p>
          <a:p>
            <a:endParaRPr lang="en-US" dirty="0"/>
          </a:p>
        </p:txBody>
      </p:sp>
      <p:pic>
        <p:nvPicPr>
          <p:cNvPr id="6" name="Picture 5">
            <a:extLst>
              <a:ext uri="{FF2B5EF4-FFF2-40B4-BE49-F238E27FC236}">
                <a16:creationId xmlns:a16="http://schemas.microsoft.com/office/drawing/2014/main" id="{401BBD02-B333-44AF-9E42-D8580C9D15B1}"/>
              </a:ext>
            </a:extLst>
          </p:cNvPr>
          <p:cNvPicPr>
            <a:picLocks noChangeAspect="1"/>
          </p:cNvPicPr>
          <p:nvPr/>
        </p:nvPicPr>
        <p:blipFill>
          <a:blip r:embed="rId3"/>
          <a:stretch>
            <a:fillRect/>
          </a:stretch>
        </p:blipFill>
        <p:spPr>
          <a:xfrm rot="691181">
            <a:off x="9195573" y="1466959"/>
            <a:ext cx="2478481" cy="3478569"/>
          </a:xfrm>
          <a:prstGeom prst="rect">
            <a:avLst/>
          </a:prstGeom>
        </p:spPr>
      </p:pic>
      <p:pic>
        <p:nvPicPr>
          <p:cNvPr id="7" name="Picture 6">
            <a:extLst>
              <a:ext uri="{FF2B5EF4-FFF2-40B4-BE49-F238E27FC236}">
                <a16:creationId xmlns:a16="http://schemas.microsoft.com/office/drawing/2014/main" id="{85C99FD5-5CDF-4E67-AD03-5E9478C0BAA1}"/>
              </a:ext>
            </a:extLst>
          </p:cNvPr>
          <p:cNvPicPr>
            <a:picLocks noChangeAspect="1"/>
          </p:cNvPicPr>
          <p:nvPr/>
        </p:nvPicPr>
        <p:blipFill>
          <a:blip r:embed="rId3"/>
          <a:stretch>
            <a:fillRect/>
          </a:stretch>
        </p:blipFill>
        <p:spPr>
          <a:xfrm rot="19968437">
            <a:off x="3161392" y="2365108"/>
            <a:ext cx="2011631" cy="2823342"/>
          </a:xfrm>
          <a:prstGeom prst="rect">
            <a:avLst/>
          </a:prstGeom>
        </p:spPr>
      </p:pic>
    </p:spTree>
    <p:extLst>
      <p:ext uri="{BB962C8B-B14F-4D97-AF65-F5344CB8AC3E}">
        <p14:creationId xmlns:p14="http://schemas.microsoft.com/office/powerpoint/2010/main" val="3246066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B8ED-FEC6-A6D8-3687-92DA359B577D}"/>
              </a:ext>
            </a:extLst>
          </p:cNvPr>
          <p:cNvSpPr>
            <a:spLocks noGrp="1"/>
          </p:cNvSpPr>
          <p:nvPr>
            <p:ph type="title"/>
          </p:nvPr>
        </p:nvSpPr>
        <p:spPr/>
        <p:txBody>
          <a:bodyPr/>
          <a:lstStyle/>
          <a:p>
            <a:r>
              <a:rPr lang="en-US" dirty="0"/>
              <a:t>When?</a:t>
            </a:r>
          </a:p>
        </p:txBody>
      </p:sp>
      <p:graphicFrame>
        <p:nvGraphicFramePr>
          <p:cNvPr id="8" name="Content Placeholder 7">
            <a:extLst>
              <a:ext uri="{FF2B5EF4-FFF2-40B4-BE49-F238E27FC236}">
                <a16:creationId xmlns:a16="http://schemas.microsoft.com/office/drawing/2014/main" id="{B58EFA94-81E6-C5CC-4D21-3121A759E6AF}"/>
              </a:ext>
            </a:extLst>
          </p:cNvPr>
          <p:cNvGraphicFramePr>
            <a:graphicFrameLocks noGrp="1"/>
          </p:cNvGraphicFramePr>
          <p:nvPr>
            <p:ph sz="half" idx="1"/>
          </p:nvPr>
        </p:nvGraphicFramePr>
        <p:xfrm>
          <a:off x="0" y="1297895"/>
          <a:ext cx="11876314" cy="537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CE1A0CE4-A266-956C-FC0B-13CAF0293926}"/>
              </a:ext>
            </a:extLst>
          </p:cNvPr>
          <p:cNvSpPr txBox="1"/>
          <p:nvPr/>
        </p:nvSpPr>
        <p:spPr>
          <a:xfrm>
            <a:off x="5445578" y="1730829"/>
            <a:ext cx="2890157" cy="584775"/>
          </a:xfrm>
          <a:prstGeom prst="rect">
            <a:avLst/>
          </a:prstGeom>
          <a:noFill/>
        </p:spPr>
        <p:txBody>
          <a:bodyPr wrap="square" rtlCol="0">
            <a:spAutoFit/>
          </a:bodyPr>
          <a:lstStyle/>
          <a:p>
            <a:pPr algn="ctr"/>
            <a:r>
              <a:rPr lang="en-US" sz="3200" b="1" dirty="0"/>
              <a:t>WE ARE HERE</a:t>
            </a:r>
          </a:p>
        </p:txBody>
      </p:sp>
      <p:sp>
        <p:nvSpPr>
          <p:cNvPr id="10" name="Rectangle 9">
            <a:extLst>
              <a:ext uri="{FF2B5EF4-FFF2-40B4-BE49-F238E27FC236}">
                <a16:creationId xmlns:a16="http://schemas.microsoft.com/office/drawing/2014/main" id="{0C1EFA1A-4D5F-E9BD-EC9B-FCFE97B97FD1}"/>
              </a:ext>
            </a:extLst>
          </p:cNvPr>
          <p:cNvSpPr/>
          <p:nvPr/>
        </p:nvSpPr>
        <p:spPr>
          <a:xfrm>
            <a:off x="4898571" y="2503711"/>
            <a:ext cx="4147458" cy="283029"/>
          </a:xfrm>
          <a:prstGeom prst="rect">
            <a:avLst/>
          </a:prstGeom>
          <a:solidFill>
            <a:srgbClr val="FFCB56"/>
          </a:solidFill>
          <a:ln>
            <a:solidFill>
              <a:srgbClr val="FFCB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517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FFD0-6088-4463-E88B-4C1AA70956A7}"/>
              </a:ext>
            </a:extLst>
          </p:cNvPr>
          <p:cNvSpPr>
            <a:spLocks noGrp="1"/>
          </p:cNvSpPr>
          <p:nvPr>
            <p:ph type="title"/>
          </p:nvPr>
        </p:nvSpPr>
        <p:spPr/>
        <p:txBody>
          <a:bodyPr/>
          <a:lstStyle/>
          <a:p>
            <a:r>
              <a:rPr lang="en-US" dirty="0"/>
              <a:t>Why?</a:t>
            </a:r>
          </a:p>
        </p:txBody>
      </p:sp>
      <p:sp>
        <p:nvSpPr>
          <p:cNvPr id="6" name="Content Placeholder 5">
            <a:extLst>
              <a:ext uri="{FF2B5EF4-FFF2-40B4-BE49-F238E27FC236}">
                <a16:creationId xmlns:a16="http://schemas.microsoft.com/office/drawing/2014/main" id="{0CC9E9BA-50B6-7DF8-92C0-9FC9DFF6C37E}"/>
              </a:ext>
            </a:extLst>
          </p:cNvPr>
          <p:cNvSpPr>
            <a:spLocks noGrp="1"/>
          </p:cNvSpPr>
          <p:nvPr>
            <p:ph sz="half" idx="1"/>
          </p:nvPr>
        </p:nvSpPr>
        <p:spPr/>
        <p:txBody>
          <a:bodyPr/>
          <a:lstStyle/>
          <a:p>
            <a:r>
              <a:rPr lang="en-US" dirty="0"/>
              <a:t>To better serve</a:t>
            </a:r>
          </a:p>
          <a:p>
            <a:pPr lvl="1"/>
            <a:r>
              <a:rPr lang="en-US" dirty="0"/>
              <a:t>MAs</a:t>
            </a:r>
          </a:p>
          <a:p>
            <a:pPr lvl="2"/>
            <a:r>
              <a:rPr lang="en-US" dirty="0"/>
              <a:t>Be more transparent</a:t>
            </a:r>
          </a:p>
          <a:p>
            <a:pPr lvl="2"/>
            <a:r>
              <a:rPr lang="en-US" dirty="0"/>
              <a:t>Be more forward-facing</a:t>
            </a:r>
          </a:p>
          <a:p>
            <a:pPr lvl="2"/>
            <a:r>
              <a:rPr lang="en-US" dirty="0"/>
              <a:t>Focus on important issues</a:t>
            </a:r>
          </a:p>
          <a:p>
            <a:pPr lvl="2"/>
            <a:r>
              <a:rPr lang="en-US" dirty="0"/>
              <a:t>Be true resource</a:t>
            </a:r>
          </a:p>
          <a:p>
            <a:pPr lvl="1"/>
            <a:r>
              <a:rPr lang="en-US" dirty="0"/>
              <a:t>WEF</a:t>
            </a:r>
          </a:p>
          <a:p>
            <a:pPr lvl="2"/>
            <a:r>
              <a:rPr lang="en-US" dirty="0"/>
              <a:t>Help implement the strategic plan</a:t>
            </a:r>
          </a:p>
          <a:p>
            <a:pPr lvl="2"/>
            <a:r>
              <a:rPr lang="en-US" dirty="0"/>
              <a:t>Be a voice for the Federation</a:t>
            </a:r>
          </a:p>
          <a:p>
            <a:pPr lvl="1"/>
            <a:r>
              <a:rPr lang="en-US" dirty="0"/>
              <a:t>Ourselves</a:t>
            </a:r>
          </a:p>
          <a:p>
            <a:pPr marL="914400" lvl="2" indent="0">
              <a:buNone/>
            </a:pPr>
            <a:endParaRPr lang="en-US" dirty="0"/>
          </a:p>
        </p:txBody>
      </p:sp>
      <p:pic>
        <p:nvPicPr>
          <p:cNvPr id="8" name="Picture 7">
            <a:extLst>
              <a:ext uri="{FF2B5EF4-FFF2-40B4-BE49-F238E27FC236}">
                <a16:creationId xmlns:a16="http://schemas.microsoft.com/office/drawing/2014/main" id="{63E468A8-75F5-8515-B859-28BF94AE0E62}"/>
              </a:ext>
            </a:extLst>
          </p:cNvPr>
          <p:cNvPicPr>
            <a:picLocks noChangeAspect="1"/>
          </p:cNvPicPr>
          <p:nvPr/>
        </p:nvPicPr>
        <p:blipFill>
          <a:blip r:embed="rId3"/>
          <a:stretch>
            <a:fillRect/>
          </a:stretch>
        </p:blipFill>
        <p:spPr>
          <a:xfrm>
            <a:off x="6172202" y="2212294"/>
            <a:ext cx="5675891" cy="3192689"/>
          </a:xfrm>
          <a:prstGeom prst="rect">
            <a:avLst/>
          </a:prstGeom>
        </p:spPr>
      </p:pic>
    </p:spTree>
    <p:extLst>
      <p:ext uri="{BB962C8B-B14F-4D97-AF65-F5344CB8AC3E}">
        <p14:creationId xmlns:p14="http://schemas.microsoft.com/office/powerpoint/2010/main" val="2473025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5" name="Rectangle 206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60" name="Picture 12" descr="Ted Lasso Quotes - MagicalQuote | Challenge quotes, Teamwork quotes ...">
            <a:extLst>
              <a:ext uri="{FF2B5EF4-FFF2-40B4-BE49-F238E27FC236}">
                <a16:creationId xmlns:a16="http://schemas.microsoft.com/office/drawing/2014/main" id="{46EBBF78-43D7-7C84-7088-52C6214CB8C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26" r="-1" b="-1"/>
          <a:stretch/>
        </p:blipFill>
        <p:spPr bwMode="auto">
          <a:xfrm>
            <a:off x="1545791" y="1522220"/>
            <a:ext cx="8926266" cy="502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58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9D7CA-5EED-4412-A18B-2D5DDE709ED0}"/>
              </a:ext>
            </a:extLst>
          </p:cNvPr>
          <p:cNvSpPr>
            <a:spLocks noGrp="1"/>
          </p:cNvSpPr>
          <p:nvPr>
            <p:ph type="title"/>
          </p:nvPr>
        </p:nvSpPr>
        <p:spPr/>
        <p:txBody>
          <a:bodyPr/>
          <a:lstStyle/>
          <a:p>
            <a:r>
              <a:rPr lang="en-US" dirty="0"/>
              <a:t>Thinking Outside of the Box…</a:t>
            </a:r>
          </a:p>
        </p:txBody>
      </p:sp>
      <p:sp>
        <p:nvSpPr>
          <p:cNvPr id="6" name="Rectangle 5">
            <a:extLst>
              <a:ext uri="{FF2B5EF4-FFF2-40B4-BE49-F238E27FC236}">
                <a16:creationId xmlns:a16="http://schemas.microsoft.com/office/drawing/2014/main" id="{876DDD51-3CE8-4195-927A-41FDD99F73E3}"/>
              </a:ext>
            </a:extLst>
          </p:cNvPr>
          <p:cNvSpPr/>
          <p:nvPr/>
        </p:nvSpPr>
        <p:spPr>
          <a:xfrm>
            <a:off x="3851897" y="1957315"/>
            <a:ext cx="1368516"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BOT</a:t>
            </a:r>
          </a:p>
        </p:txBody>
      </p:sp>
      <p:sp>
        <p:nvSpPr>
          <p:cNvPr id="7" name="Rectangle 6">
            <a:extLst>
              <a:ext uri="{FF2B5EF4-FFF2-40B4-BE49-F238E27FC236}">
                <a16:creationId xmlns:a16="http://schemas.microsoft.com/office/drawing/2014/main" id="{210FE046-FD7D-4AC7-BA0B-956655C90393}"/>
              </a:ext>
            </a:extLst>
          </p:cNvPr>
          <p:cNvSpPr/>
          <p:nvPr/>
        </p:nvSpPr>
        <p:spPr>
          <a:xfrm>
            <a:off x="911236" y="3550150"/>
            <a:ext cx="1526379"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HOD</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a:extLst>
              <a:ext uri="{FF2B5EF4-FFF2-40B4-BE49-F238E27FC236}">
                <a16:creationId xmlns:a16="http://schemas.microsoft.com/office/drawing/2014/main" id="{76950AD4-D6FF-4C40-B86D-D25881EB9B39}"/>
              </a:ext>
            </a:extLst>
          </p:cNvPr>
          <p:cNvSpPr/>
          <p:nvPr/>
        </p:nvSpPr>
        <p:spPr>
          <a:xfrm>
            <a:off x="4009825" y="5346315"/>
            <a:ext cx="121058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MA</a:t>
            </a:r>
          </a:p>
        </p:txBody>
      </p:sp>
      <p:sp>
        <p:nvSpPr>
          <p:cNvPr id="9" name="Rectangle 8">
            <a:extLst>
              <a:ext uri="{FF2B5EF4-FFF2-40B4-BE49-F238E27FC236}">
                <a16:creationId xmlns:a16="http://schemas.microsoft.com/office/drawing/2014/main" id="{EAC18F5F-E291-432A-ABF0-4E94A6B57EB4}"/>
              </a:ext>
            </a:extLst>
          </p:cNvPr>
          <p:cNvSpPr/>
          <p:nvPr/>
        </p:nvSpPr>
        <p:spPr>
          <a:xfrm>
            <a:off x="6792621" y="3549275"/>
            <a:ext cx="1203727"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CLC</a:t>
            </a:r>
          </a:p>
        </p:txBody>
      </p:sp>
      <p:sp>
        <p:nvSpPr>
          <p:cNvPr id="15" name="Arrow: Up-Down 14">
            <a:extLst>
              <a:ext uri="{FF2B5EF4-FFF2-40B4-BE49-F238E27FC236}">
                <a16:creationId xmlns:a16="http://schemas.microsoft.com/office/drawing/2014/main" id="{E566FC85-BF63-4AF9-9AD6-5E3853AC297F}"/>
              </a:ext>
            </a:extLst>
          </p:cNvPr>
          <p:cNvSpPr/>
          <p:nvPr/>
        </p:nvSpPr>
        <p:spPr>
          <a:xfrm rot="5400000">
            <a:off x="4372802" y="1952498"/>
            <a:ext cx="484632" cy="41260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Down 15">
            <a:extLst>
              <a:ext uri="{FF2B5EF4-FFF2-40B4-BE49-F238E27FC236}">
                <a16:creationId xmlns:a16="http://schemas.microsoft.com/office/drawing/2014/main" id="{7DEF4A1F-7032-46E9-AA2A-6A7C48A05B82}"/>
              </a:ext>
            </a:extLst>
          </p:cNvPr>
          <p:cNvSpPr/>
          <p:nvPr/>
        </p:nvSpPr>
        <p:spPr>
          <a:xfrm>
            <a:off x="4333044" y="2743925"/>
            <a:ext cx="484632" cy="2602390"/>
          </a:xfrm>
          <a:prstGeom prst="upDownArrow">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Down 17">
            <a:extLst>
              <a:ext uri="{FF2B5EF4-FFF2-40B4-BE49-F238E27FC236}">
                <a16:creationId xmlns:a16="http://schemas.microsoft.com/office/drawing/2014/main" id="{D6F5EF78-11F0-4A47-AD76-7ACDB8953983}"/>
              </a:ext>
            </a:extLst>
          </p:cNvPr>
          <p:cNvSpPr/>
          <p:nvPr/>
        </p:nvSpPr>
        <p:spPr>
          <a:xfrm rot="18032391">
            <a:off x="2845050" y="3946118"/>
            <a:ext cx="484632" cy="215085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Down 18">
            <a:extLst>
              <a:ext uri="{FF2B5EF4-FFF2-40B4-BE49-F238E27FC236}">
                <a16:creationId xmlns:a16="http://schemas.microsoft.com/office/drawing/2014/main" id="{A67482D1-894C-4E9B-AE4B-7031CA31B233}"/>
              </a:ext>
            </a:extLst>
          </p:cNvPr>
          <p:cNvSpPr/>
          <p:nvPr/>
        </p:nvSpPr>
        <p:spPr>
          <a:xfrm rot="14450407">
            <a:off x="5841253" y="3926558"/>
            <a:ext cx="484632" cy="215085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Down 19">
            <a:extLst>
              <a:ext uri="{FF2B5EF4-FFF2-40B4-BE49-F238E27FC236}">
                <a16:creationId xmlns:a16="http://schemas.microsoft.com/office/drawing/2014/main" id="{DADB1462-6B97-435D-9023-BE30438E948A}"/>
              </a:ext>
            </a:extLst>
          </p:cNvPr>
          <p:cNvSpPr/>
          <p:nvPr/>
        </p:nvSpPr>
        <p:spPr>
          <a:xfrm rot="18032391">
            <a:off x="5853685" y="1956746"/>
            <a:ext cx="484632" cy="215085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Down 20">
            <a:extLst>
              <a:ext uri="{FF2B5EF4-FFF2-40B4-BE49-F238E27FC236}">
                <a16:creationId xmlns:a16="http://schemas.microsoft.com/office/drawing/2014/main" id="{E2191E7A-62AA-4E42-A6BF-53AB5348108B}"/>
              </a:ext>
            </a:extLst>
          </p:cNvPr>
          <p:cNvSpPr/>
          <p:nvPr/>
        </p:nvSpPr>
        <p:spPr>
          <a:xfrm rot="14450407">
            <a:off x="2678507" y="1976305"/>
            <a:ext cx="484632" cy="215085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517C063-E1AD-47EE-97D8-3EFB8CFB649C}"/>
              </a:ext>
            </a:extLst>
          </p:cNvPr>
          <p:cNvPicPr>
            <a:picLocks noChangeAspect="1"/>
          </p:cNvPicPr>
          <p:nvPr/>
        </p:nvPicPr>
        <p:blipFill>
          <a:blip r:embed="rId3"/>
          <a:stretch>
            <a:fillRect/>
          </a:stretch>
        </p:blipFill>
        <p:spPr>
          <a:xfrm>
            <a:off x="7715632" y="4528248"/>
            <a:ext cx="2438370" cy="2329752"/>
          </a:xfrm>
          <a:prstGeom prst="rect">
            <a:avLst/>
          </a:prstGeom>
        </p:spPr>
      </p:pic>
    </p:spTree>
    <p:extLst>
      <p:ext uri="{BB962C8B-B14F-4D97-AF65-F5344CB8AC3E}">
        <p14:creationId xmlns:p14="http://schemas.microsoft.com/office/powerpoint/2010/main" val="1352777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E413-4CAA-A4BB-08A3-024AA5B6DE18}"/>
              </a:ext>
            </a:extLst>
          </p:cNvPr>
          <p:cNvSpPr>
            <a:spLocks noGrp="1"/>
          </p:cNvSpPr>
          <p:nvPr>
            <p:ph type="title"/>
          </p:nvPr>
        </p:nvSpPr>
        <p:spPr/>
        <p:txBody>
          <a:bodyPr/>
          <a:lstStyle/>
          <a:p>
            <a:r>
              <a:rPr lang="en-US" dirty="0"/>
              <a:t>Thank you!</a:t>
            </a:r>
          </a:p>
        </p:txBody>
      </p:sp>
      <p:pic>
        <p:nvPicPr>
          <p:cNvPr id="4098" name="Picture 2" descr="Six questions to ask in a Bible study - Diocese of London">
            <a:extLst>
              <a:ext uri="{FF2B5EF4-FFF2-40B4-BE49-F238E27FC236}">
                <a16:creationId xmlns:a16="http://schemas.microsoft.com/office/drawing/2014/main" id="{7BF9F82F-5232-636D-E96A-D316216EF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739" y="1639299"/>
            <a:ext cx="6276521" cy="503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556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1257710" y="2647221"/>
            <a:ext cx="7073490" cy="1200329"/>
          </a:xfrm>
          <a:prstGeom prst="rect">
            <a:avLst/>
          </a:prstGeom>
          <a:noFill/>
        </p:spPr>
        <p:txBody>
          <a:bodyPr wrap="square" rtlCol="0">
            <a:spAutoFit/>
          </a:bodyPr>
          <a:lstStyle/>
          <a:p>
            <a:pPr>
              <a:lnSpc>
                <a:spcPct val="80000"/>
              </a:lnSpc>
            </a:pPr>
            <a:r>
              <a:rPr lang="en-US" sz="4500" b="1" dirty="0">
                <a:solidFill>
                  <a:srgbClr val="2BB0A3"/>
                </a:solidFill>
                <a:latin typeface=""/>
              </a:rPr>
              <a:t>WEF House of Delegates</a:t>
            </a:r>
          </a:p>
          <a:p>
            <a:pPr>
              <a:lnSpc>
                <a:spcPct val="80000"/>
              </a:lnSpc>
            </a:pPr>
            <a:r>
              <a:rPr lang="en-US" sz="4500" b="1" dirty="0">
                <a:solidFill>
                  <a:srgbClr val="2BB0A3"/>
                </a:solidFill>
                <a:latin typeface=""/>
              </a:rPr>
              <a:t>Committee Updates</a:t>
            </a:r>
          </a:p>
        </p:txBody>
      </p:sp>
      <p:sp>
        <p:nvSpPr>
          <p:cNvPr id="2" name="TextBox 1">
            <a:extLst>
              <a:ext uri="{FF2B5EF4-FFF2-40B4-BE49-F238E27FC236}">
                <a16:creationId xmlns:a16="http://schemas.microsoft.com/office/drawing/2014/main" id="{50D904DF-E81B-9720-0C52-2B7F68B0BFDE}"/>
              </a:ext>
            </a:extLst>
          </p:cNvPr>
          <p:cNvSpPr txBox="1"/>
          <p:nvPr/>
        </p:nvSpPr>
        <p:spPr>
          <a:xfrm>
            <a:off x="1397187" y="4373522"/>
            <a:ext cx="2880147" cy="1569660"/>
          </a:xfrm>
          <a:prstGeom prst="rect">
            <a:avLst/>
          </a:prstGeom>
          <a:noFill/>
        </p:spPr>
        <p:txBody>
          <a:bodyPr wrap="none" rtlCol="0">
            <a:spAutoFit/>
          </a:bodyPr>
          <a:lstStyle/>
          <a:p>
            <a:r>
              <a:rPr lang="en-US" sz="3200" dirty="0"/>
              <a:t>Budget</a:t>
            </a:r>
          </a:p>
          <a:p>
            <a:r>
              <a:rPr lang="en-US" sz="3200" dirty="0"/>
              <a:t>DE&amp;I</a:t>
            </a:r>
          </a:p>
          <a:p>
            <a:r>
              <a:rPr lang="en-US" sz="3200" dirty="0"/>
              <a:t>Water Advocacy</a:t>
            </a:r>
          </a:p>
        </p:txBody>
      </p:sp>
    </p:spTree>
    <p:extLst>
      <p:ext uri="{BB962C8B-B14F-4D97-AF65-F5344CB8AC3E}">
        <p14:creationId xmlns:p14="http://schemas.microsoft.com/office/powerpoint/2010/main" val="2526975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887241" y="2624671"/>
            <a:ext cx="6210244" cy="1175706"/>
          </a:xfrm>
          <a:prstGeom prst="rect">
            <a:avLst/>
          </a:prstGeom>
          <a:noFill/>
        </p:spPr>
        <p:txBody>
          <a:bodyPr wrap="square" rtlCol="0">
            <a:spAutoFit/>
          </a:bodyPr>
          <a:lstStyle/>
          <a:p>
            <a:pPr>
              <a:lnSpc>
                <a:spcPct val="80000"/>
              </a:lnSpc>
            </a:pPr>
            <a:r>
              <a:rPr lang="en-US" sz="4000" b="1" dirty="0">
                <a:solidFill>
                  <a:srgbClr val="2BB0A3"/>
                </a:solidFill>
                <a:latin typeface=""/>
              </a:rPr>
              <a:t>House of Delegates </a:t>
            </a:r>
            <a:r>
              <a:rPr lang="en-US" sz="4800" b="1" dirty="0">
                <a:solidFill>
                  <a:srgbClr val="2BB0A3"/>
                </a:solidFill>
                <a:latin typeface=""/>
              </a:rPr>
              <a:t>Budget Committee</a:t>
            </a:r>
            <a:endParaRPr lang="en-US" sz="6200" b="1" dirty="0">
              <a:solidFill>
                <a:srgbClr val="2BB0A3"/>
              </a:solidFill>
              <a:latin typeface=""/>
            </a:endParaRPr>
          </a:p>
        </p:txBody>
      </p:sp>
      <p:sp>
        <p:nvSpPr>
          <p:cNvPr id="7" name="TextBox 6">
            <a:extLst>
              <a:ext uri="{FF2B5EF4-FFF2-40B4-BE49-F238E27FC236}">
                <a16:creationId xmlns:a16="http://schemas.microsoft.com/office/drawing/2014/main" id="{0687503D-07DE-A0D1-A388-8E42049C537D}"/>
              </a:ext>
            </a:extLst>
          </p:cNvPr>
          <p:cNvSpPr txBox="1"/>
          <p:nvPr/>
        </p:nvSpPr>
        <p:spPr>
          <a:xfrm>
            <a:off x="1335222" y="5585047"/>
            <a:ext cx="4434207" cy="1246495"/>
          </a:xfrm>
          <a:prstGeom prst="rect">
            <a:avLst/>
          </a:prstGeom>
          <a:noFill/>
        </p:spPr>
        <p:txBody>
          <a:bodyPr wrap="square" rtlCol="0">
            <a:spAutoFit/>
          </a:bodyPr>
          <a:lstStyle/>
          <a:p>
            <a:r>
              <a:rPr lang="en-US" sz="2500" b="1" dirty="0">
                <a:latin typeface=""/>
              </a:rPr>
              <a:t>Update</a:t>
            </a:r>
          </a:p>
          <a:p>
            <a:r>
              <a:rPr lang="en-US" sz="2500" b="1" dirty="0">
                <a:latin typeface=""/>
              </a:rPr>
              <a:t>May 2024 WEFMAX </a:t>
            </a:r>
          </a:p>
          <a:p>
            <a:r>
              <a:rPr lang="en-US" sz="2500" b="1" dirty="0">
                <a:latin typeface=""/>
              </a:rPr>
              <a:t>Park City, UT</a:t>
            </a:r>
          </a:p>
        </p:txBody>
      </p:sp>
    </p:spTree>
    <p:extLst>
      <p:ext uri="{BB962C8B-B14F-4D97-AF65-F5344CB8AC3E}">
        <p14:creationId xmlns:p14="http://schemas.microsoft.com/office/powerpoint/2010/main" val="787765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AA255-FB15-6CB6-67CC-9A539661E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D4A87-C9A4-E794-24F9-EEB04E07124E}"/>
              </a:ext>
            </a:extLst>
          </p:cNvPr>
          <p:cNvSpPr>
            <a:spLocks noGrp="1"/>
          </p:cNvSpPr>
          <p:nvPr>
            <p:ph type="title"/>
          </p:nvPr>
        </p:nvSpPr>
        <p:spPr>
          <a:xfrm>
            <a:off x="838200" y="182562"/>
            <a:ext cx="10981266" cy="1209675"/>
          </a:xfrm>
        </p:spPr>
        <p:txBody>
          <a:bodyPr>
            <a:normAutofit/>
          </a:bodyPr>
          <a:lstStyle/>
          <a:p>
            <a:r>
              <a:rPr lang="en-US" dirty="0"/>
              <a:t>HOD Budget Committee</a:t>
            </a:r>
          </a:p>
        </p:txBody>
      </p:sp>
      <p:sp>
        <p:nvSpPr>
          <p:cNvPr id="3" name="Content Placeholder 2">
            <a:extLst>
              <a:ext uri="{FF2B5EF4-FFF2-40B4-BE49-F238E27FC236}">
                <a16:creationId xmlns:a16="http://schemas.microsoft.com/office/drawing/2014/main" id="{A4543F83-558B-2FED-B500-D0682DF61BF7}"/>
              </a:ext>
            </a:extLst>
          </p:cNvPr>
          <p:cNvSpPr>
            <a:spLocks noGrp="1"/>
          </p:cNvSpPr>
          <p:nvPr>
            <p:ph idx="1"/>
          </p:nvPr>
        </p:nvSpPr>
        <p:spPr>
          <a:xfrm>
            <a:off x="838200" y="1794076"/>
            <a:ext cx="10791548" cy="4651112"/>
          </a:xfrm>
        </p:spPr>
        <p:txBody>
          <a:bodyPr vert="horz" lIns="91440" tIns="45720" rIns="91440" bIns="45720" rtlCol="0" anchor="t">
            <a:normAutofit/>
          </a:bodyPr>
          <a:lstStyle/>
          <a:p>
            <a:r>
              <a:rPr lang="en-US" sz="3000" dirty="0"/>
              <a:t>Review WEF budget to assure alignment with strategic plan</a:t>
            </a:r>
          </a:p>
          <a:p>
            <a:r>
              <a:rPr lang="en-US" sz="3000" dirty="0"/>
              <a:t>Administer MA grant program</a:t>
            </a:r>
          </a:p>
          <a:p>
            <a:r>
              <a:rPr lang="en-US" sz="3000" dirty="0"/>
              <a:t>Participate in WEF $$-related committees (Chair and Vice-Chair)</a:t>
            </a:r>
          </a:p>
          <a:p>
            <a:pPr lvl="1"/>
            <a:r>
              <a:rPr lang="en-US" sz="3000" dirty="0"/>
              <a:t>WEF Finance Committee</a:t>
            </a:r>
          </a:p>
          <a:p>
            <a:pPr lvl="1"/>
            <a:r>
              <a:rPr lang="en-US" sz="3000" dirty="0"/>
              <a:t>WEF Audit Committee</a:t>
            </a:r>
          </a:p>
          <a:p>
            <a:pPr lvl="1"/>
            <a:r>
              <a:rPr lang="en-US" sz="3000" dirty="0"/>
              <a:t>HOD Steering Committee</a:t>
            </a:r>
          </a:p>
          <a:p>
            <a:r>
              <a:rPr lang="en-US" sz="3000" dirty="0"/>
              <a:t>Other projects of our choosing relevant to budget issues</a:t>
            </a:r>
          </a:p>
          <a:p>
            <a:endParaRPr lang="en-US" dirty="0"/>
          </a:p>
        </p:txBody>
      </p:sp>
    </p:spTree>
    <p:extLst>
      <p:ext uri="{BB962C8B-B14F-4D97-AF65-F5344CB8AC3E}">
        <p14:creationId xmlns:p14="http://schemas.microsoft.com/office/powerpoint/2010/main" val="2284829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0424-94FB-620A-5BEE-59DFDD5DA680}"/>
              </a:ext>
            </a:extLst>
          </p:cNvPr>
          <p:cNvSpPr>
            <a:spLocks noGrp="1"/>
          </p:cNvSpPr>
          <p:nvPr>
            <p:ph type="title"/>
          </p:nvPr>
        </p:nvSpPr>
        <p:spPr/>
        <p:txBody>
          <a:bodyPr/>
          <a:lstStyle/>
          <a:p>
            <a:r>
              <a:rPr lang="en-US" dirty="0"/>
              <a:t>HOD Budget Committee Participants</a:t>
            </a:r>
          </a:p>
        </p:txBody>
      </p:sp>
      <p:graphicFrame>
        <p:nvGraphicFramePr>
          <p:cNvPr id="6" name="Table 5">
            <a:extLst>
              <a:ext uri="{FF2B5EF4-FFF2-40B4-BE49-F238E27FC236}">
                <a16:creationId xmlns:a16="http://schemas.microsoft.com/office/drawing/2014/main" id="{9386B495-3BFF-22E5-AAE3-28268945D3E3}"/>
              </a:ext>
            </a:extLst>
          </p:cNvPr>
          <p:cNvGraphicFramePr>
            <a:graphicFrameLocks noGrp="1"/>
          </p:cNvGraphicFramePr>
          <p:nvPr/>
        </p:nvGraphicFramePr>
        <p:xfrm>
          <a:off x="1330036" y="1597890"/>
          <a:ext cx="9142287" cy="5006112"/>
        </p:xfrm>
        <a:graphic>
          <a:graphicData uri="http://schemas.openxmlformats.org/drawingml/2006/table">
            <a:tbl>
              <a:tblPr firstRow="1" firstCol="1" bandRow="1">
                <a:tableStyleId>{5C22544A-7EE6-4342-B048-85BDC9FD1C3A}</a:tableStyleId>
              </a:tblPr>
              <a:tblGrid>
                <a:gridCol w="2344829">
                  <a:extLst>
                    <a:ext uri="{9D8B030D-6E8A-4147-A177-3AD203B41FA5}">
                      <a16:colId xmlns:a16="http://schemas.microsoft.com/office/drawing/2014/main" val="3638791757"/>
                    </a:ext>
                  </a:extLst>
                </a:gridCol>
                <a:gridCol w="3961684">
                  <a:extLst>
                    <a:ext uri="{9D8B030D-6E8A-4147-A177-3AD203B41FA5}">
                      <a16:colId xmlns:a16="http://schemas.microsoft.com/office/drawing/2014/main" val="3197902651"/>
                    </a:ext>
                  </a:extLst>
                </a:gridCol>
                <a:gridCol w="2835774">
                  <a:extLst>
                    <a:ext uri="{9D8B030D-6E8A-4147-A177-3AD203B41FA5}">
                      <a16:colId xmlns:a16="http://schemas.microsoft.com/office/drawing/2014/main" val="3185111437"/>
                    </a:ext>
                  </a:extLst>
                </a:gridCol>
              </a:tblGrid>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j-ea"/>
                          <a:cs typeface="+mj-cs"/>
                        </a:rPr>
                        <a:t>Scott Aurit</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Committee Member</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Nebraska WEA</a:t>
                      </a:r>
                    </a:p>
                  </a:txBody>
                  <a:tcPr marL="68580" marR="68580" marT="0" marB="0" anchor="ctr">
                    <a:solidFill>
                      <a:srgbClr val="72DCD2"/>
                    </a:solidFill>
                  </a:tcPr>
                </a:tc>
                <a:extLst>
                  <a:ext uri="{0D108BD9-81ED-4DB2-BD59-A6C34878D82A}">
                    <a16:rowId xmlns:a16="http://schemas.microsoft.com/office/drawing/2014/main" val="1833780992"/>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j-ea"/>
                          <a:cs typeface="+mj-cs"/>
                        </a:rPr>
                        <a:t>Janine Burke-Wells</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Committee Member</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New England WEA</a:t>
                      </a:r>
                    </a:p>
                  </a:txBody>
                  <a:tcPr marL="68580" marR="68580" marT="0" marB="0" anchor="ctr">
                    <a:solidFill>
                      <a:srgbClr val="C7F1ED"/>
                    </a:solidFill>
                  </a:tcPr>
                </a:tc>
                <a:extLst>
                  <a:ext uri="{0D108BD9-81ED-4DB2-BD59-A6C34878D82A}">
                    <a16:rowId xmlns:a16="http://schemas.microsoft.com/office/drawing/2014/main" val="2637648229"/>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j-ea"/>
                          <a:cs typeface="+mj-cs"/>
                        </a:rPr>
                        <a:t>Bill Davis</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HOD Speaker-Elect</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 </a:t>
                      </a:r>
                    </a:p>
                  </a:txBody>
                  <a:tcPr marL="68580" marR="68580" marT="0" marB="0" anchor="ctr">
                    <a:solidFill>
                      <a:srgbClr val="72DCD2"/>
                    </a:solidFill>
                  </a:tcPr>
                </a:tc>
                <a:extLst>
                  <a:ext uri="{0D108BD9-81ED-4DB2-BD59-A6C34878D82A}">
                    <a16:rowId xmlns:a16="http://schemas.microsoft.com/office/drawing/2014/main" val="2706471016"/>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j-ea"/>
                          <a:cs typeface="+mj-cs"/>
                        </a:rPr>
                        <a:t>Kelsey Hurst</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Sr. Manager, Association Engagement</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 </a:t>
                      </a:r>
                    </a:p>
                  </a:txBody>
                  <a:tcPr marL="68580" marR="68580" marT="0" marB="0" anchor="ctr">
                    <a:solidFill>
                      <a:srgbClr val="C7F1ED"/>
                    </a:solidFill>
                  </a:tcPr>
                </a:tc>
                <a:extLst>
                  <a:ext uri="{0D108BD9-81ED-4DB2-BD59-A6C34878D82A}">
                    <a16:rowId xmlns:a16="http://schemas.microsoft.com/office/drawing/2014/main" val="2644967748"/>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j-ea"/>
                          <a:cs typeface="+mj-cs"/>
                        </a:rPr>
                        <a:t>Alexie Kindrick</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HOD Speaker</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 </a:t>
                      </a:r>
                    </a:p>
                  </a:txBody>
                  <a:tcPr marL="68580" marR="68580" marT="0" marB="0" anchor="ctr">
                    <a:solidFill>
                      <a:srgbClr val="72DCD2"/>
                    </a:solidFill>
                  </a:tcPr>
                </a:tc>
                <a:extLst>
                  <a:ext uri="{0D108BD9-81ED-4DB2-BD59-A6C34878D82A}">
                    <a16:rowId xmlns:a16="http://schemas.microsoft.com/office/drawing/2014/main" val="2498333138"/>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n-ea"/>
                          <a:cs typeface="+mn-cs"/>
                        </a:rPr>
                        <a:t>Doug </a:t>
                      </a:r>
                      <a:r>
                        <a:rPr lang="en-US" sz="1600" b="0" kern="1200" dirty="0">
                          <a:solidFill>
                            <a:schemeClr val="tx1"/>
                          </a:solidFill>
                          <a:latin typeface=""/>
                          <a:ea typeface="+mj-ea"/>
                          <a:cs typeface="+mj-cs"/>
                        </a:rPr>
                        <a:t>Kobrick</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Budget Committee Chair</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Delegate-at-Large (from AZ) </a:t>
                      </a:r>
                    </a:p>
                  </a:txBody>
                  <a:tcPr marL="68580" marR="68580" marT="0" marB="0" anchor="ctr">
                    <a:solidFill>
                      <a:srgbClr val="C7F1ED"/>
                    </a:solidFill>
                  </a:tcPr>
                </a:tc>
                <a:extLst>
                  <a:ext uri="{0D108BD9-81ED-4DB2-BD59-A6C34878D82A}">
                    <a16:rowId xmlns:a16="http://schemas.microsoft.com/office/drawing/2014/main" val="11134328"/>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n-ea"/>
                          <a:cs typeface="+mn-cs"/>
                        </a:rPr>
                        <a:t>David </a:t>
                      </a:r>
                      <a:r>
                        <a:rPr lang="en-US" sz="1600" b="0" kern="1200" dirty="0">
                          <a:solidFill>
                            <a:schemeClr val="tx1"/>
                          </a:solidFill>
                          <a:latin typeface=""/>
                          <a:ea typeface="+mj-ea"/>
                          <a:cs typeface="+mj-cs"/>
                        </a:rPr>
                        <a:t>Koontz</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WEF – Director, Finance</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 </a:t>
                      </a:r>
                    </a:p>
                  </a:txBody>
                  <a:tcPr marL="68580" marR="68580" marT="0" marB="0" anchor="ctr">
                    <a:solidFill>
                      <a:srgbClr val="72DCD2"/>
                    </a:solidFill>
                  </a:tcPr>
                </a:tc>
                <a:extLst>
                  <a:ext uri="{0D108BD9-81ED-4DB2-BD59-A6C34878D82A}">
                    <a16:rowId xmlns:a16="http://schemas.microsoft.com/office/drawing/2014/main" val="106663100"/>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j-ea"/>
                          <a:cs typeface="+mj-cs"/>
                        </a:rPr>
                        <a:t>Mary Elizabeth Mach</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Committee Member</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Oklahoma WEA</a:t>
                      </a:r>
                    </a:p>
                  </a:txBody>
                  <a:tcPr marL="68580" marR="68580" marT="0" marB="0" anchor="ctr">
                    <a:solidFill>
                      <a:srgbClr val="C7F1ED"/>
                    </a:solidFill>
                  </a:tcPr>
                </a:tc>
                <a:extLst>
                  <a:ext uri="{0D108BD9-81ED-4DB2-BD59-A6C34878D82A}">
                    <a16:rowId xmlns:a16="http://schemas.microsoft.com/office/drawing/2014/main" val="672443194"/>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j-ea"/>
                          <a:cs typeface="+mj-cs"/>
                        </a:rPr>
                        <a:t>Doug Pike</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Budget Committee Vice-Chair</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Pennsylvania WEA</a:t>
                      </a:r>
                    </a:p>
                  </a:txBody>
                  <a:tcPr marL="68580" marR="68580" marT="0" marB="0" anchor="ctr">
                    <a:solidFill>
                      <a:srgbClr val="72DCD2"/>
                    </a:solidFill>
                  </a:tcPr>
                </a:tc>
                <a:extLst>
                  <a:ext uri="{0D108BD9-81ED-4DB2-BD59-A6C34878D82A}">
                    <a16:rowId xmlns:a16="http://schemas.microsoft.com/office/drawing/2014/main" val="2216435764"/>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n-ea"/>
                          <a:cs typeface="+mn-cs"/>
                        </a:rPr>
                        <a:t>Karen </a:t>
                      </a:r>
                      <a:r>
                        <a:rPr lang="en-US" sz="1600" b="0" kern="1200" dirty="0">
                          <a:solidFill>
                            <a:schemeClr val="tx1"/>
                          </a:solidFill>
                          <a:latin typeface=""/>
                          <a:ea typeface="+mj-ea"/>
                          <a:cs typeface="+mj-cs"/>
                        </a:rPr>
                        <a:t>Powderly</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WEF CFO</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 </a:t>
                      </a:r>
                    </a:p>
                  </a:txBody>
                  <a:tcPr marL="68580" marR="68580" marT="0" marB="0" anchor="ctr">
                    <a:solidFill>
                      <a:srgbClr val="C7F1ED"/>
                    </a:solidFill>
                  </a:tcPr>
                </a:tc>
                <a:extLst>
                  <a:ext uri="{0D108BD9-81ED-4DB2-BD59-A6C34878D82A}">
                    <a16:rowId xmlns:a16="http://schemas.microsoft.com/office/drawing/2014/main" val="3993619487"/>
                  </a:ext>
                </a:extLst>
              </a:tr>
              <a:tr h="417176">
                <a:tc>
                  <a:txBody>
                    <a:bodyPr/>
                    <a:lstStyle/>
                    <a:p>
                      <a:pPr marL="0" marR="0" algn="l" defTabSz="914400" rtl="0" eaLnBrk="1" latinLnBrk="0" hangingPunct="1">
                        <a:lnSpc>
                          <a:spcPct val="115000"/>
                        </a:lnSpc>
                        <a:spcBef>
                          <a:spcPts val="0"/>
                        </a:spcBef>
                        <a:spcAft>
                          <a:spcPts val="0"/>
                        </a:spcAft>
                      </a:pPr>
                      <a:r>
                        <a:rPr lang="en-US" sz="1600" b="0" kern="1200" dirty="0">
                          <a:solidFill>
                            <a:schemeClr val="tx1"/>
                          </a:solidFill>
                          <a:latin typeface=""/>
                          <a:ea typeface="+mn-ea"/>
                          <a:cs typeface="+mn-cs"/>
                        </a:rPr>
                        <a:t>Mike </a:t>
                      </a:r>
                      <a:r>
                        <a:rPr lang="en-US" sz="1600" b="0" kern="1200" dirty="0">
                          <a:solidFill>
                            <a:schemeClr val="tx1"/>
                          </a:solidFill>
                          <a:latin typeface=""/>
                          <a:ea typeface="+mj-ea"/>
                          <a:cs typeface="+mj-cs"/>
                        </a:rPr>
                        <a:t>Sweeney</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Committee Member</a:t>
                      </a:r>
                    </a:p>
                  </a:txBody>
                  <a:tcPr marL="68580" marR="68580" marT="0" marB="0" anchor="ctr">
                    <a:solidFill>
                      <a:srgbClr val="72DCD2"/>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Florida WEA</a:t>
                      </a:r>
                    </a:p>
                  </a:txBody>
                  <a:tcPr marL="68580" marR="68580" marT="0" marB="0" anchor="ctr">
                    <a:solidFill>
                      <a:srgbClr val="72DCD2"/>
                    </a:solidFill>
                  </a:tcPr>
                </a:tc>
                <a:extLst>
                  <a:ext uri="{0D108BD9-81ED-4DB2-BD59-A6C34878D82A}">
                    <a16:rowId xmlns:a16="http://schemas.microsoft.com/office/drawing/2014/main" val="1963507014"/>
                  </a:ext>
                </a:extLst>
              </a:tr>
              <a:tr h="41717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chemeClr val="tx1"/>
                          </a:solidFill>
                          <a:latin typeface=""/>
                          <a:ea typeface="+mn-ea"/>
                          <a:cs typeface="+mn-cs"/>
                        </a:rPr>
                        <a:t>Christine </a:t>
                      </a:r>
                      <a:r>
                        <a:rPr lang="en-US" sz="1600" b="0" kern="1200" dirty="0">
                          <a:solidFill>
                            <a:schemeClr val="tx1"/>
                          </a:solidFill>
                          <a:latin typeface=""/>
                          <a:ea typeface="+mj-ea"/>
                          <a:cs typeface="+mj-cs"/>
                        </a:rPr>
                        <a:t>Volkay-Hilditch</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WEF Treasurer</a:t>
                      </a:r>
                    </a:p>
                  </a:txBody>
                  <a:tcPr marL="68580" marR="68580" marT="0" marB="0" anchor="ctr">
                    <a:solidFill>
                      <a:srgbClr val="C7F1ED"/>
                    </a:solidFill>
                  </a:tcPr>
                </a:tc>
                <a:tc>
                  <a:txBody>
                    <a:bodyPr/>
                    <a:lstStyle/>
                    <a:p>
                      <a:pPr marL="0" marR="0" algn="ctr" defTabSz="914400" rtl="0" eaLnBrk="1" latinLnBrk="0" hangingPunct="1">
                        <a:lnSpc>
                          <a:spcPct val="115000"/>
                        </a:lnSpc>
                        <a:spcBef>
                          <a:spcPts val="0"/>
                        </a:spcBef>
                        <a:spcAft>
                          <a:spcPts val="0"/>
                        </a:spcAft>
                      </a:pPr>
                      <a:r>
                        <a:rPr lang="en-US" sz="1600" b="0" kern="1200" dirty="0">
                          <a:solidFill>
                            <a:schemeClr val="tx1"/>
                          </a:solidFill>
                          <a:latin typeface=""/>
                          <a:ea typeface="+mj-ea"/>
                          <a:cs typeface="+mj-cs"/>
                        </a:rPr>
                        <a:t> </a:t>
                      </a:r>
                    </a:p>
                  </a:txBody>
                  <a:tcPr marL="68580" marR="68580" marT="0" marB="0" anchor="ctr">
                    <a:solidFill>
                      <a:srgbClr val="C7F1ED"/>
                    </a:solidFill>
                  </a:tcPr>
                </a:tc>
                <a:extLst>
                  <a:ext uri="{0D108BD9-81ED-4DB2-BD59-A6C34878D82A}">
                    <a16:rowId xmlns:a16="http://schemas.microsoft.com/office/drawing/2014/main" val="2341078890"/>
                  </a:ext>
                </a:extLst>
              </a:tr>
            </a:tbl>
          </a:graphicData>
        </a:graphic>
      </p:graphicFrame>
    </p:spTree>
    <p:extLst>
      <p:ext uri="{BB962C8B-B14F-4D97-AF65-F5344CB8AC3E}">
        <p14:creationId xmlns:p14="http://schemas.microsoft.com/office/powerpoint/2010/main" val="1936645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464365" y="2484614"/>
            <a:ext cx="10791464" cy="2308324"/>
          </a:xfrm>
          <a:prstGeom prst="rect">
            <a:avLst/>
          </a:prstGeom>
          <a:noFill/>
        </p:spPr>
        <p:txBody>
          <a:bodyPr wrap="square" rtlCol="0">
            <a:spAutoFit/>
          </a:bodyPr>
          <a:lstStyle/>
          <a:p>
            <a:pPr algn="ctr"/>
            <a:r>
              <a:rPr lang="en-US" sz="4800" dirty="0">
                <a:solidFill>
                  <a:schemeClr val="bg1"/>
                </a:solidFill>
              </a:rPr>
              <a:t>“We make a living by what we get, but we make a life by what we give.” </a:t>
            </a:r>
          </a:p>
          <a:p>
            <a:pPr algn="ctr"/>
            <a:r>
              <a:rPr lang="en-US" sz="4800" dirty="0">
                <a:solidFill>
                  <a:schemeClr val="bg1"/>
                </a:solidFill>
              </a:rPr>
              <a:t>– Winston Churchill.</a:t>
            </a:r>
          </a:p>
        </p:txBody>
      </p:sp>
    </p:spTree>
    <p:extLst>
      <p:ext uri="{BB962C8B-B14F-4D97-AF65-F5344CB8AC3E}">
        <p14:creationId xmlns:p14="http://schemas.microsoft.com/office/powerpoint/2010/main" val="252617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30F8-8BFE-6116-EF8E-0FF5DA19AD82}"/>
              </a:ext>
            </a:extLst>
          </p:cNvPr>
          <p:cNvSpPr>
            <a:spLocks noGrp="1"/>
          </p:cNvSpPr>
          <p:nvPr>
            <p:ph type="title"/>
          </p:nvPr>
        </p:nvSpPr>
        <p:spPr/>
        <p:txBody>
          <a:bodyPr/>
          <a:lstStyle/>
          <a:p>
            <a:r>
              <a:rPr lang="en-US" dirty="0"/>
              <a:t>MA Spotlight Webinar</a:t>
            </a:r>
          </a:p>
        </p:txBody>
      </p:sp>
      <p:sp>
        <p:nvSpPr>
          <p:cNvPr id="3" name="Content Placeholder 2">
            <a:extLst>
              <a:ext uri="{FF2B5EF4-FFF2-40B4-BE49-F238E27FC236}">
                <a16:creationId xmlns:a16="http://schemas.microsoft.com/office/drawing/2014/main" id="{86BDB334-2D19-7CF9-B348-A0176828FFE0}"/>
              </a:ext>
            </a:extLst>
          </p:cNvPr>
          <p:cNvSpPr>
            <a:spLocks noGrp="1"/>
          </p:cNvSpPr>
          <p:nvPr>
            <p:ph idx="1"/>
          </p:nvPr>
        </p:nvSpPr>
        <p:spPr/>
        <p:txBody>
          <a:bodyPr/>
          <a:lstStyle/>
          <a:p>
            <a:pPr marL="0" indent="0">
              <a:buNone/>
            </a:pPr>
            <a:endParaRPr lang="en-US" dirty="0"/>
          </a:p>
          <a:p>
            <a:pPr marL="0" indent="0" algn="ctr">
              <a:buNone/>
            </a:pPr>
            <a:r>
              <a:rPr lang="en-US" sz="3600" b="1" dirty="0"/>
              <a:t>“How to Get an MA Grant”</a:t>
            </a:r>
          </a:p>
          <a:p>
            <a:pPr marL="0" indent="0" algn="ctr">
              <a:buNone/>
            </a:pPr>
            <a:endParaRPr lang="en-US" sz="3600" b="1" dirty="0"/>
          </a:p>
          <a:p>
            <a:pPr marL="0" indent="0" algn="ctr">
              <a:buNone/>
            </a:pPr>
            <a:endParaRPr lang="en-US" sz="3600" b="1" dirty="0"/>
          </a:p>
          <a:p>
            <a:pPr marL="0" indent="0" algn="ctr">
              <a:buNone/>
            </a:pPr>
            <a:r>
              <a:rPr lang="en-US" sz="3600" b="1" dirty="0"/>
              <a:t>May 22, 2024  1:00 p.m.</a:t>
            </a:r>
          </a:p>
        </p:txBody>
      </p:sp>
    </p:spTree>
    <p:extLst>
      <p:ext uri="{BB962C8B-B14F-4D97-AF65-F5344CB8AC3E}">
        <p14:creationId xmlns:p14="http://schemas.microsoft.com/office/powerpoint/2010/main" val="1376797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AF06-4574-6AB7-1101-18A82D354DB4}"/>
              </a:ext>
            </a:extLst>
          </p:cNvPr>
          <p:cNvSpPr>
            <a:spLocks noGrp="1"/>
          </p:cNvSpPr>
          <p:nvPr>
            <p:ph type="title"/>
          </p:nvPr>
        </p:nvSpPr>
        <p:spPr/>
        <p:txBody>
          <a:bodyPr/>
          <a:lstStyle/>
          <a:p>
            <a:r>
              <a:rPr lang="en-US" dirty="0"/>
              <a:t>MA Grant Program</a:t>
            </a:r>
          </a:p>
        </p:txBody>
      </p:sp>
      <p:sp>
        <p:nvSpPr>
          <p:cNvPr id="3" name="Content Placeholder 2">
            <a:extLst>
              <a:ext uri="{FF2B5EF4-FFF2-40B4-BE49-F238E27FC236}">
                <a16:creationId xmlns:a16="http://schemas.microsoft.com/office/drawing/2014/main" id="{8FCD5F79-651E-2329-0AB8-FC8B7D7CC10A}"/>
              </a:ext>
            </a:extLst>
          </p:cNvPr>
          <p:cNvSpPr>
            <a:spLocks noGrp="1"/>
          </p:cNvSpPr>
          <p:nvPr>
            <p:ph idx="1"/>
          </p:nvPr>
        </p:nvSpPr>
        <p:spPr>
          <a:xfrm>
            <a:off x="838200" y="1552354"/>
            <a:ext cx="10515600" cy="5123084"/>
          </a:xfrm>
        </p:spPr>
        <p:txBody>
          <a:bodyPr>
            <a:normAutofit/>
          </a:bodyPr>
          <a:lstStyle/>
          <a:p>
            <a:r>
              <a:rPr lang="en-US" dirty="0"/>
              <a:t>Has become a standard WEF budget item </a:t>
            </a:r>
          </a:p>
          <a:p>
            <a:r>
              <a:rPr lang="en-US" dirty="0"/>
              <a:t>Annual budget:  $125,000</a:t>
            </a:r>
          </a:p>
          <a:p>
            <a:r>
              <a:rPr lang="en-US" dirty="0"/>
              <a:t>Two grant cycles</a:t>
            </a:r>
          </a:p>
          <a:p>
            <a:pPr lvl="1"/>
            <a:r>
              <a:rPr lang="en-US" dirty="0"/>
              <a:t>Round 1: closed in January</a:t>
            </a:r>
          </a:p>
          <a:p>
            <a:pPr lvl="1"/>
            <a:r>
              <a:rPr lang="en-US" dirty="0"/>
              <a:t>Round 2: due in June – application is open now</a:t>
            </a:r>
          </a:p>
          <a:p>
            <a:pPr lvl="1"/>
            <a:r>
              <a:rPr lang="en-US" dirty="0"/>
              <a:t>50% of annual budget per grant cycle</a:t>
            </a:r>
          </a:p>
          <a:p>
            <a:r>
              <a:rPr lang="en-US" dirty="0"/>
              <a:t>Areas supported by grant program</a:t>
            </a:r>
          </a:p>
          <a:p>
            <a:pPr lvl="1"/>
            <a:r>
              <a:rPr lang="en-US" dirty="0"/>
              <a:t>MA operations</a:t>
            </a:r>
          </a:p>
          <a:p>
            <a:pPr lvl="1"/>
            <a:r>
              <a:rPr lang="en-US" dirty="0"/>
              <a:t>Seed grant for new initiatives</a:t>
            </a:r>
          </a:p>
          <a:p>
            <a:pPr lvl="1"/>
            <a:r>
              <a:rPr lang="en-US" dirty="0"/>
              <a:t>Strategic planning and training</a:t>
            </a:r>
          </a:p>
          <a:p>
            <a:pPr lvl="1"/>
            <a:r>
              <a:rPr lang="en-US" i="1" dirty="0"/>
              <a:t>Expanded</a:t>
            </a:r>
            <a:r>
              <a:rPr lang="en-US" dirty="0"/>
              <a:t> conference attendance – WEFMAX and WEFTEC</a:t>
            </a:r>
          </a:p>
        </p:txBody>
      </p:sp>
    </p:spTree>
    <p:extLst>
      <p:ext uri="{BB962C8B-B14F-4D97-AF65-F5344CB8AC3E}">
        <p14:creationId xmlns:p14="http://schemas.microsoft.com/office/powerpoint/2010/main" val="2250479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819E-87B4-13AB-E1F9-939AE7B47354}"/>
              </a:ext>
            </a:extLst>
          </p:cNvPr>
          <p:cNvSpPr>
            <a:spLocks noGrp="1"/>
          </p:cNvSpPr>
          <p:nvPr>
            <p:ph type="title"/>
          </p:nvPr>
        </p:nvSpPr>
        <p:spPr>
          <a:xfrm>
            <a:off x="372140" y="56772"/>
            <a:ext cx="11819860" cy="1325563"/>
          </a:xfrm>
        </p:spPr>
        <p:txBody>
          <a:bodyPr>
            <a:normAutofit/>
          </a:bodyPr>
          <a:lstStyle/>
          <a:p>
            <a:r>
              <a:rPr lang="en-US" dirty="0"/>
              <a:t>MA Grants Should Align with Strategic Plan</a:t>
            </a:r>
          </a:p>
        </p:txBody>
      </p:sp>
      <p:sp>
        <p:nvSpPr>
          <p:cNvPr id="6" name="Text Placeholder 5">
            <a:extLst>
              <a:ext uri="{FF2B5EF4-FFF2-40B4-BE49-F238E27FC236}">
                <a16:creationId xmlns:a16="http://schemas.microsoft.com/office/drawing/2014/main" id="{42733C8F-A1E5-7A0D-1EC5-872D396BE7BC}"/>
              </a:ext>
            </a:extLst>
          </p:cNvPr>
          <p:cNvSpPr>
            <a:spLocks noGrp="1"/>
          </p:cNvSpPr>
          <p:nvPr>
            <p:ph type="body" idx="1"/>
          </p:nvPr>
        </p:nvSpPr>
        <p:spPr/>
        <p:txBody>
          <a:bodyPr/>
          <a:lstStyle/>
          <a:p>
            <a:r>
              <a:rPr lang="en-US" u="sng" dirty="0"/>
              <a:t>Strategic Plan Goals</a:t>
            </a:r>
          </a:p>
        </p:txBody>
      </p:sp>
      <p:sp>
        <p:nvSpPr>
          <p:cNvPr id="7" name="Content Placeholder 6">
            <a:extLst>
              <a:ext uri="{FF2B5EF4-FFF2-40B4-BE49-F238E27FC236}">
                <a16:creationId xmlns:a16="http://schemas.microsoft.com/office/drawing/2014/main" id="{9EA8D3A1-60E2-A2DF-86EC-5137CAD9BE7B}"/>
              </a:ext>
            </a:extLst>
          </p:cNvPr>
          <p:cNvSpPr>
            <a:spLocks noGrp="1"/>
          </p:cNvSpPr>
          <p:nvPr>
            <p:ph sz="half" idx="2"/>
          </p:nvPr>
        </p:nvSpPr>
        <p:spPr>
          <a:xfrm>
            <a:off x="839788" y="2568873"/>
            <a:ext cx="5157787" cy="3684588"/>
          </a:xfrm>
        </p:spPr>
        <p:txBody>
          <a:bodyPr/>
          <a:lstStyle/>
          <a:p>
            <a:r>
              <a:rPr lang="en-US" sz="2400" dirty="0"/>
              <a:t>Attract and develop a diverse and passionate water workforce</a:t>
            </a:r>
          </a:p>
          <a:p>
            <a:r>
              <a:rPr lang="en-US" sz="2400" dirty="0"/>
              <a:t>Cultivate a purpose-driven community to sustainably solve water challenges for all</a:t>
            </a:r>
          </a:p>
          <a:p>
            <a:r>
              <a:rPr lang="en-US" sz="2400" dirty="0"/>
              <a:t>Lead the transformation to the Circular Water Economy</a:t>
            </a:r>
          </a:p>
          <a:p>
            <a:endParaRPr lang="en-US" dirty="0"/>
          </a:p>
        </p:txBody>
      </p:sp>
      <p:sp>
        <p:nvSpPr>
          <p:cNvPr id="8" name="Text Placeholder 7">
            <a:extLst>
              <a:ext uri="{FF2B5EF4-FFF2-40B4-BE49-F238E27FC236}">
                <a16:creationId xmlns:a16="http://schemas.microsoft.com/office/drawing/2014/main" id="{F21812C8-4ABC-9626-8933-3083B8C73BDD}"/>
              </a:ext>
            </a:extLst>
          </p:cNvPr>
          <p:cNvSpPr>
            <a:spLocks noGrp="1"/>
          </p:cNvSpPr>
          <p:nvPr>
            <p:ph type="body" sz="quarter" idx="3"/>
          </p:nvPr>
        </p:nvSpPr>
        <p:spPr/>
        <p:txBody>
          <a:bodyPr/>
          <a:lstStyle/>
          <a:p>
            <a:r>
              <a:rPr lang="en-US" u="sng" dirty="0"/>
              <a:t>Core Values</a:t>
            </a:r>
          </a:p>
        </p:txBody>
      </p:sp>
      <p:sp>
        <p:nvSpPr>
          <p:cNvPr id="9" name="Content Placeholder 8">
            <a:extLst>
              <a:ext uri="{FF2B5EF4-FFF2-40B4-BE49-F238E27FC236}">
                <a16:creationId xmlns:a16="http://schemas.microsoft.com/office/drawing/2014/main" id="{CCB1B29D-83D7-AA96-7503-7A1642101611}"/>
              </a:ext>
            </a:extLst>
          </p:cNvPr>
          <p:cNvSpPr>
            <a:spLocks noGrp="1"/>
          </p:cNvSpPr>
          <p:nvPr>
            <p:ph sz="quarter" idx="4"/>
          </p:nvPr>
        </p:nvSpPr>
        <p:spPr>
          <a:xfrm>
            <a:off x="6172200" y="2568873"/>
            <a:ext cx="5183188" cy="3684588"/>
          </a:xfrm>
        </p:spPr>
        <p:txBody>
          <a:bodyPr>
            <a:normAutofit/>
          </a:bodyPr>
          <a:lstStyle/>
          <a:p>
            <a:r>
              <a:rPr lang="en-US" sz="2400" dirty="0"/>
              <a:t>Lead boldly with purpose and agility</a:t>
            </a:r>
          </a:p>
          <a:p>
            <a:r>
              <a:rPr lang="en-US" sz="2400" dirty="0"/>
              <a:t>Focus on our customers through empathy and service</a:t>
            </a:r>
          </a:p>
          <a:p>
            <a:r>
              <a:rPr lang="en-US" sz="2400" dirty="0"/>
              <a:t>Collaborate for collective impact</a:t>
            </a:r>
          </a:p>
          <a:p>
            <a:r>
              <a:rPr lang="en-US" sz="2400" dirty="0"/>
              <a:t>Integrate diversity, equity and inclusion in all we do</a:t>
            </a:r>
          </a:p>
        </p:txBody>
      </p:sp>
    </p:spTree>
    <p:extLst>
      <p:ext uri="{BB962C8B-B14F-4D97-AF65-F5344CB8AC3E}">
        <p14:creationId xmlns:p14="http://schemas.microsoft.com/office/powerpoint/2010/main" val="3212422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D681D0-2D28-E0B5-8131-C0B1429F28D8}"/>
              </a:ext>
            </a:extLst>
          </p:cNvPr>
          <p:cNvSpPr>
            <a:spLocks noGrp="1"/>
          </p:cNvSpPr>
          <p:nvPr>
            <p:ph type="title"/>
          </p:nvPr>
        </p:nvSpPr>
        <p:spPr/>
        <p:txBody>
          <a:bodyPr/>
          <a:lstStyle/>
          <a:p>
            <a:r>
              <a:rPr lang="en-US" dirty="0"/>
              <a:t>FY 24 MA Grants – Round 1</a:t>
            </a:r>
          </a:p>
        </p:txBody>
      </p:sp>
      <p:sp>
        <p:nvSpPr>
          <p:cNvPr id="8" name="Content Placeholder 7">
            <a:extLst>
              <a:ext uri="{FF2B5EF4-FFF2-40B4-BE49-F238E27FC236}">
                <a16:creationId xmlns:a16="http://schemas.microsoft.com/office/drawing/2014/main" id="{75DF47A9-2097-46F8-B14F-3F019C022887}"/>
              </a:ext>
            </a:extLst>
          </p:cNvPr>
          <p:cNvSpPr>
            <a:spLocks noGrp="1"/>
          </p:cNvSpPr>
          <p:nvPr>
            <p:ph idx="1"/>
          </p:nvPr>
        </p:nvSpPr>
        <p:spPr>
          <a:xfrm>
            <a:off x="838200" y="1392238"/>
            <a:ext cx="10515600" cy="5283200"/>
          </a:xfrm>
        </p:spPr>
        <p:txBody>
          <a:bodyPr>
            <a:normAutofit/>
          </a:bodyPr>
          <a:lstStyle/>
          <a:p>
            <a:r>
              <a:rPr lang="en-US" dirty="0"/>
              <a:t>14 applications received, total request $116,000</a:t>
            </a:r>
          </a:p>
          <a:p>
            <a:r>
              <a:rPr lang="en-US" dirty="0"/>
              <a:t>8 awarded funding</a:t>
            </a:r>
          </a:p>
          <a:p>
            <a:pPr lvl="1"/>
            <a:r>
              <a:rPr lang="en-US" dirty="0"/>
              <a:t>Total $62,500</a:t>
            </a:r>
          </a:p>
          <a:p>
            <a:pPr lvl="1"/>
            <a:r>
              <a:rPr lang="en-US" dirty="0"/>
              <a:t>Some MAs were requested to reduce their amount</a:t>
            </a:r>
          </a:p>
          <a:p>
            <a:r>
              <a:rPr lang="en-US" dirty="0"/>
              <a:t>“Winning ideas”</a:t>
            </a:r>
          </a:p>
          <a:p>
            <a:pPr lvl="1"/>
            <a:r>
              <a:rPr lang="en-US" dirty="0"/>
              <a:t>High school student internships with WW utilities</a:t>
            </a:r>
          </a:p>
          <a:p>
            <a:pPr lvl="1"/>
            <a:r>
              <a:rPr lang="en-US" dirty="0"/>
              <a:t>Video series</a:t>
            </a:r>
          </a:p>
          <a:p>
            <a:pPr lvl="1"/>
            <a:r>
              <a:rPr lang="en-US" dirty="0"/>
              <a:t>Recruiting under-represented populations to the water industry</a:t>
            </a:r>
          </a:p>
          <a:p>
            <a:pPr lvl="1"/>
            <a:r>
              <a:rPr lang="en-US" dirty="0"/>
              <a:t>Operator training</a:t>
            </a:r>
          </a:p>
          <a:p>
            <a:pPr lvl="1"/>
            <a:r>
              <a:rPr lang="en-US" dirty="0"/>
              <a:t>Expanded attendance at WEFMAX, WEFTEC, etc. – YPs, other groups in addition to the usual folks</a:t>
            </a:r>
          </a:p>
          <a:p>
            <a:pPr lvl="1"/>
            <a:r>
              <a:rPr lang="en-US" dirty="0"/>
              <a:t>Women in Water program</a:t>
            </a:r>
          </a:p>
          <a:p>
            <a:pPr lvl="1"/>
            <a:endParaRPr lang="en-US" dirty="0"/>
          </a:p>
        </p:txBody>
      </p:sp>
    </p:spTree>
    <p:extLst>
      <p:ext uri="{BB962C8B-B14F-4D97-AF65-F5344CB8AC3E}">
        <p14:creationId xmlns:p14="http://schemas.microsoft.com/office/powerpoint/2010/main" val="2888499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0A5C43-357F-7A06-1A9D-E975F29B2B98}"/>
              </a:ext>
            </a:extLst>
          </p:cNvPr>
          <p:cNvSpPr>
            <a:spLocks noGrp="1"/>
          </p:cNvSpPr>
          <p:nvPr>
            <p:ph type="title"/>
          </p:nvPr>
        </p:nvSpPr>
        <p:spPr/>
        <p:txBody>
          <a:bodyPr>
            <a:normAutofit fontScale="90000"/>
          </a:bodyPr>
          <a:lstStyle/>
          <a:p>
            <a:r>
              <a:rPr lang="en-US" dirty="0"/>
              <a:t>Tips for Successful MA Grant Application</a:t>
            </a:r>
          </a:p>
        </p:txBody>
      </p:sp>
      <p:sp>
        <p:nvSpPr>
          <p:cNvPr id="8" name="Content Placeholder 7">
            <a:extLst>
              <a:ext uri="{FF2B5EF4-FFF2-40B4-BE49-F238E27FC236}">
                <a16:creationId xmlns:a16="http://schemas.microsoft.com/office/drawing/2014/main" id="{D1B4DCC0-AC15-68DB-5A26-30BCB11251EE}"/>
              </a:ext>
            </a:extLst>
          </p:cNvPr>
          <p:cNvSpPr>
            <a:spLocks noGrp="1"/>
          </p:cNvSpPr>
          <p:nvPr>
            <p:ph idx="1"/>
          </p:nvPr>
        </p:nvSpPr>
        <p:spPr>
          <a:xfrm>
            <a:off x="838200" y="1754505"/>
            <a:ext cx="11017103" cy="4920933"/>
          </a:xfrm>
        </p:spPr>
        <p:txBody>
          <a:bodyPr/>
          <a:lstStyle/>
          <a:p>
            <a:r>
              <a:rPr lang="en-US" dirty="0"/>
              <a:t>Align with WEF Strategic Plan</a:t>
            </a:r>
          </a:p>
          <a:p>
            <a:r>
              <a:rPr lang="en-US" dirty="0"/>
              <a:t>Answer the questions -- with specifics</a:t>
            </a:r>
          </a:p>
          <a:p>
            <a:r>
              <a:rPr lang="en-US" dirty="0"/>
              <a:t>Solid documentation of budget, schedule, and how results will be measured</a:t>
            </a:r>
          </a:p>
          <a:p>
            <a:r>
              <a:rPr lang="en-US" dirty="0"/>
              <a:t>Provide a match</a:t>
            </a:r>
          </a:p>
          <a:p>
            <a:pPr lvl="1"/>
            <a:r>
              <a:rPr lang="en-US" dirty="0"/>
              <a:t>$$ or in-kind contributions</a:t>
            </a:r>
          </a:p>
          <a:p>
            <a:pPr lvl="1"/>
            <a:r>
              <a:rPr lang="en-US" dirty="0"/>
              <a:t>Understood that some MAs cannot do that</a:t>
            </a:r>
          </a:p>
          <a:p>
            <a:r>
              <a:rPr lang="en-US" dirty="0"/>
              <a:t>Demonstrate that the grant will support something </a:t>
            </a:r>
            <a:r>
              <a:rPr lang="en-US" i="1" dirty="0"/>
              <a:t>new </a:t>
            </a:r>
            <a:r>
              <a:rPr lang="en-US" dirty="0"/>
              <a:t>– not just ongoing MA expenses that are already covered</a:t>
            </a:r>
          </a:p>
          <a:p>
            <a:r>
              <a:rPr lang="en-US" dirty="0"/>
              <a:t>Small point bonuses for smaller and medium MAs</a:t>
            </a:r>
          </a:p>
        </p:txBody>
      </p:sp>
    </p:spTree>
    <p:extLst>
      <p:ext uri="{BB962C8B-B14F-4D97-AF65-F5344CB8AC3E}">
        <p14:creationId xmlns:p14="http://schemas.microsoft.com/office/powerpoint/2010/main" val="3948005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C13970-A916-C146-D3F0-89337D02E51B}"/>
              </a:ext>
            </a:extLst>
          </p:cNvPr>
          <p:cNvSpPr>
            <a:spLocks noGrp="1"/>
          </p:cNvSpPr>
          <p:nvPr>
            <p:ph type="title"/>
          </p:nvPr>
        </p:nvSpPr>
        <p:spPr/>
        <p:txBody>
          <a:bodyPr>
            <a:normAutofit fontScale="90000"/>
          </a:bodyPr>
          <a:lstStyle/>
          <a:p>
            <a:r>
              <a:rPr lang="en-US" dirty="0"/>
              <a:t>MA grant application scoring worksheet</a:t>
            </a:r>
          </a:p>
        </p:txBody>
      </p:sp>
      <p:pic>
        <p:nvPicPr>
          <p:cNvPr id="10" name="Picture 9">
            <a:extLst>
              <a:ext uri="{FF2B5EF4-FFF2-40B4-BE49-F238E27FC236}">
                <a16:creationId xmlns:a16="http://schemas.microsoft.com/office/drawing/2014/main" id="{90B1FFFA-9BF6-A386-04CC-277A220F9AEE}"/>
              </a:ext>
            </a:extLst>
          </p:cNvPr>
          <p:cNvPicPr>
            <a:picLocks noChangeAspect="1"/>
          </p:cNvPicPr>
          <p:nvPr/>
        </p:nvPicPr>
        <p:blipFill rotWithShape="1">
          <a:blip r:embed="rId2"/>
          <a:srcRect b="50379"/>
          <a:stretch/>
        </p:blipFill>
        <p:spPr>
          <a:xfrm>
            <a:off x="180500" y="1392237"/>
            <a:ext cx="6402202" cy="4647056"/>
          </a:xfrm>
          <a:prstGeom prst="rect">
            <a:avLst/>
          </a:prstGeom>
        </p:spPr>
      </p:pic>
      <p:pic>
        <p:nvPicPr>
          <p:cNvPr id="11" name="Picture 10">
            <a:extLst>
              <a:ext uri="{FF2B5EF4-FFF2-40B4-BE49-F238E27FC236}">
                <a16:creationId xmlns:a16="http://schemas.microsoft.com/office/drawing/2014/main" id="{04547D05-8753-962F-E70D-CD9CBF42F47F}"/>
              </a:ext>
            </a:extLst>
          </p:cNvPr>
          <p:cNvPicPr>
            <a:picLocks noChangeAspect="1"/>
          </p:cNvPicPr>
          <p:nvPr/>
        </p:nvPicPr>
        <p:blipFill rotWithShape="1">
          <a:blip r:embed="rId2"/>
          <a:srcRect t="50181"/>
          <a:stretch/>
        </p:blipFill>
        <p:spPr>
          <a:xfrm>
            <a:off x="6406146" y="1765004"/>
            <a:ext cx="5865294" cy="4274289"/>
          </a:xfrm>
          <a:prstGeom prst="rect">
            <a:avLst/>
          </a:prstGeom>
        </p:spPr>
      </p:pic>
    </p:spTree>
    <p:extLst>
      <p:ext uri="{BB962C8B-B14F-4D97-AF65-F5344CB8AC3E}">
        <p14:creationId xmlns:p14="http://schemas.microsoft.com/office/powerpoint/2010/main" val="466392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AFF0-AE3A-270E-C1F4-EF3690EC23AA}"/>
              </a:ext>
            </a:extLst>
          </p:cNvPr>
          <p:cNvSpPr>
            <a:spLocks noGrp="1"/>
          </p:cNvSpPr>
          <p:nvPr>
            <p:ph type="title"/>
          </p:nvPr>
        </p:nvSpPr>
        <p:spPr/>
        <p:txBody>
          <a:bodyPr>
            <a:normAutofit fontScale="90000"/>
          </a:bodyPr>
          <a:lstStyle/>
          <a:p>
            <a:r>
              <a:rPr lang="en-US" dirty="0"/>
              <a:t>MA grant application scoring worksheet</a:t>
            </a:r>
          </a:p>
        </p:txBody>
      </p:sp>
      <p:pic>
        <p:nvPicPr>
          <p:cNvPr id="5" name="Picture 4">
            <a:extLst>
              <a:ext uri="{FF2B5EF4-FFF2-40B4-BE49-F238E27FC236}">
                <a16:creationId xmlns:a16="http://schemas.microsoft.com/office/drawing/2014/main" id="{81E2C81D-6819-9EA9-6E2B-F10D1C9B1978}"/>
              </a:ext>
            </a:extLst>
          </p:cNvPr>
          <p:cNvPicPr>
            <a:picLocks noChangeAspect="1"/>
          </p:cNvPicPr>
          <p:nvPr/>
        </p:nvPicPr>
        <p:blipFill>
          <a:blip r:embed="rId2"/>
          <a:stretch>
            <a:fillRect/>
          </a:stretch>
        </p:blipFill>
        <p:spPr>
          <a:xfrm>
            <a:off x="1286538" y="1429629"/>
            <a:ext cx="8919387" cy="5245809"/>
          </a:xfrm>
          <a:prstGeom prst="rect">
            <a:avLst/>
          </a:prstGeom>
        </p:spPr>
      </p:pic>
    </p:spTree>
    <p:extLst>
      <p:ext uri="{BB962C8B-B14F-4D97-AF65-F5344CB8AC3E}">
        <p14:creationId xmlns:p14="http://schemas.microsoft.com/office/powerpoint/2010/main" val="477082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B0A1-E6B1-A899-233C-8821F57203DC}"/>
              </a:ext>
            </a:extLst>
          </p:cNvPr>
          <p:cNvSpPr>
            <a:spLocks noGrp="1"/>
          </p:cNvSpPr>
          <p:nvPr>
            <p:ph type="title"/>
          </p:nvPr>
        </p:nvSpPr>
        <p:spPr/>
        <p:txBody>
          <a:bodyPr/>
          <a:lstStyle/>
          <a:p>
            <a:r>
              <a:rPr lang="en-US" dirty="0"/>
              <a:t>Expectations for MA Grant Winners</a:t>
            </a:r>
          </a:p>
        </p:txBody>
      </p:sp>
      <p:sp>
        <p:nvSpPr>
          <p:cNvPr id="3" name="Content Placeholder 2">
            <a:extLst>
              <a:ext uri="{FF2B5EF4-FFF2-40B4-BE49-F238E27FC236}">
                <a16:creationId xmlns:a16="http://schemas.microsoft.com/office/drawing/2014/main" id="{E071DD20-35CB-F707-9255-FDD261016A52}"/>
              </a:ext>
            </a:extLst>
          </p:cNvPr>
          <p:cNvSpPr>
            <a:spLocks noGrp="1"/>
          </p:cNvSpPr>
          <p:nvPr>
            <p:ph idx="1"/>
          </p:nvPr>
        </p:nvSpPr>
        <p:spPr/>
        <p:txBody>
          <a:bodyPr/>
          <a:lstStyle/>
          <a:p>
            <a:r>
              <a:rPr lang="en-US" dirty="0"/>
              <a:t>Carry out the project as proposed</a:t>
            </a:r>
          </a:p>
          <a:p>
            <a:r>
              <a:rPr lang="en-US" dirty="0"/>
              <a:t>Provide the match as promised</a:t>
            </a:r>
          </a:p>
          <a:p>
            <a:r>
              <a:rPr lang="en-US" dirty="0"/>
              <a:t>Submit the required (brief) progress reports</a:t>
            </a:r>
          </a:p>
          <a:p>
            <a:r>
              <a:rPr lang="en-US" dirty="0"/>
              <a:t>Document your results</a:t>
            </a:r>
          </a:p>
          <a:p>
            <a:r>
              <a:rPr lang="en-US" dirty="0"/>
              <a:t>Share successful ideas with other MAs</a:t>
            </a:r>
          </a:p>
        </p:txBody>
      </p:sp>
    </p:spTree>
    <p:extLst>
      <p:ext uri="{BB962C8B-B14F-4D97-AF65-F5344CB8AC3E}">
        <p14:creationId xmlns:p14="http://schemas.microsoft.com/office/powerpoint/2010/main" val="1474782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887241" y="2624671"/>
            <a:ext cx="6210244" cy="1175706"/>
          </a:xfrm>
          <a:prstGeom prst="rect">
            <a:avLst/>
          </a:prstGeom>
          <a:noFill/>
        </p:spPr>
        <p:txBody>
          <a:bodyPr wrap="square" rtlCol="0">
            <a:spAutoFit/>
          </a:bodyPr>
          <a:lstStyle/>
          <a:p>
            <a:pPr>
              <a:lnSpc>
                <a:spcPct val="80000"/>
              </a:lnSpc>
            </a:pPr>
            <a:r>
              <a:rPr lang="en-US" sz="4000" b="1" dirty="0">
                <a:solidFill>
                  <a:srgbClr val="2BB0A3"/>
                </a:solidFill>
                <a:latin typeface=""/>
              </a:rPr>
              <a:t>WEF House of Delegates </a:t>
            </a:r>
            <a:r>
              <a:rPr lang="en-US" sz="4800" b="1" dirty="0">
                <a:solidFill>
                  <a:srgbClr val="2BB0A3"/>
                </a:solidFill>
                <a:latin typeface=""/>
              </a:rPr>
              <a:t>DE&amp;I Committee</a:t>
            </a:r>
            <a:endParaRPr lang="en-US" sz="6200" b="1" dirty="0">
              <a:solidFill>
                <a:srgbClr val="2BB0A3"/>
              </a:solidFill>
              <a:latin typeface=""/>
            </a:endParaRPr>
          </a:p>
        </p:txBody>
      </p:sp>
      <p:sp>
        <p:nvSpPr>
          <p:cNvPr id="7" name="TextBox 6">
            <a:extLst>
              <a:ext uri="{FF2B5EF4-FFF2-40B4-BE49-F238E27FC236}">
                <a16:creationId xmlns:a16="http://schemas.microsoft.com/office/drawing/2014/main" id="{0687503D-07DE-A0D1-A388-8E42049C537D}"/>
              </a:ext>
            </a:extLst>
          </p:cNvPr>
          <p:cNvSpPr txBox="1"/>
          <p:nvPr/>
        </p:nvSpPr>
        <p:spPr>
          <a:xfrm>
            <a:off x="1005022" y="5153247"/>
            <a:ext cx="4434207" cy="477054"/>
          </a:xfrm>
          <a:prstGeom prst="rect">
            <a:avLst/>
          </a:prstGeom>
          <a:noFill/>
        </p:spPr>
        <p:txBody>
          <a:bodyPr wrap="square" rtlCol="0">
            <a:spAutoFit/>
          </a:bodyPr>
          <a:lstStyle/>
          <a:p>
            <a:endParaRPr lang="en-US" sz="2500" b="1" dirty="0">
              <a:latin typeface=""/>
            </a:endParaRPr>
          </a:p>
        </p:txBody>
      </p:sp>
    </p:spTree>
    <p:extLst>
      <p:ext uri="{BB962C8B-B14F-4D97-AF65-F5344CB8AC3E}">
        <p14:creationId xmlns:p14="http://schemas.microsoft.com/office/powerpoint/2010/main" val="2978403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ectangle 10">
            <a:extLst>
              <a:ext uri="{FF2B5EF4-FFF2-40B4-BE49-F238E27FC236}">
                <a16:creationId xmlns:a16="http://schemas.microsoft.com/office/drawing/2014/main" id="{857DEAC1-B3AA-6569-0A44-A191DF2F3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02155"/>
            <a:ext cx="12191999" cy="11558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88504DC-490C-37B1-786D-FED1C26B533A}"/>
              </a:ext>
            </a:extLst>
          </p:cNvPr>
          <p:cNvSpPr>
            <a:spLocks noGrp="1"/>
          </p:cNvSpPr>
          <p:nvPr>
            <p:ph type="ctrTitle"/>
          </p:nvPr>
        </p:nvSpPr>
        <p:spPr>
          <a:xfrm>
            <a:off x="439272" y="5865805"/>
            <a:ext cx="7518195" cy="807857"/>
          </a:xfrm>
          <a:ln>
            <a:noFill/>
          </a:ln>
        </p:spPr>
        <p:txBody>
          <a:bodyPr anchor="ctr">
            <a:normAutofit/>
          </a:bodyPr>
          <a:lstStyle/>
          <a:p>
            <a:r>
              <a:rPr lang="en-US" sz="3200" dirty="0"/>
              <a:t>DEI Committee</a:t>
            </a:r>
          </a:p>
        </p:txBody>
      </p:sp>
      <p:sp>
        <p:nvSpPr>
          <p:cNvPr id="19" name="Rectangle 12">
            <a:extLst>
              <a:ext uri="{FF2B5EF4-FFF2-40B4-BE49-F238E27FC236}">
                <a16:creationId xmlns:a16="http://schemas.microsoft.com/office/drawing/2014/main" id="{47F32F7B-3250-A16C-13CF-57F728E04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2438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4">
            <a:extLst>
              <a:ext uri="{FF2B5EF4-FFF2-40B4-BE49-F238E27FC236}">
                <a16:creationId xmlns:a16="http://schemas.microsoft.com/office/drawing/2014/main" id="{98DE8DCB-6F40-A3E0-5DE3-7510A3C2A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58348" y="6276696"/>
            <a:ext cx="7315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A4D8E7B-2AE2-A13B-E1A5-8B52A5DE0099}"/>
              </a:ext>
            </a:extLst>
          </p:cNvPr>
          <p:cNvPicPr>
            <a:picLocks noChangeAspect="1"/>
          </p:cNvPicPr>
          <p:nvPr/>
        </p:nvPicPr>
        <p:blipFill>
          <a:blip r:embed="rId2"/>
          <a:stretch>
            <a:fillRect/>
          </a:stretch>
        </p:blipFill>
        <p:spPr>
          <a:xfrm>
            <a:off x="0" y="1"/>
            <a:ext cx="5983159" cy="2076460"/>
          </a:xfrm>
          <a:prstGeom prst="rect">
            <a:avLst/>
          </a:prstGeom>
        </p:spPr>
      </p:pic>
      <p:pic>
        <p:nvPicPr>
          <p:cNvPr id="12" name="Picture 11">
            <a:extLst>
              <a:ext uri="{FF2B5EF4-FFF2-40B4-BE49-F238E27FC236}">
                <a16:creationId xmlns:a16="http://schemas.microsoft.com/office/drawing/2014/main" id="{FA70341F-828F-B262-92C2-5B57BD847F03}"/>
              </a:ext>
            </a:extLst>
          </p:cNvPr>
          <p:cNvPicPr>
            <a:picLocks noChangeAspect="1"/>
          </p:cNvPicPr>
          <p:nvPr/>
        </p:nvPicPr>
        <p:blipFill>
          <a:blip r:embed="rId3"/>
          <a:stretch>
            <a:fillRect/>
          </a:stretch>
        </p:blipFill>
        <p:spPr>
          <a:xfrm>
            <a:off x="580434" y="1994951"/>
            <a:ext cx="5747119" cy="1915706"/>
          </a:xfrm>
          <a:prstGeom prst="rect">
            <a:avLst/>
          </a:prstGeom>
        </p:spPr>
      </p:pic>
      <p:pic>
        <p:nvPicPr>
          <p:cNvPr id="21" name="Picture 20">
            <a:extLst>
              <a:ext uri="{FF2B5EF4-FFF2-40B4-BE49-F238E27FC236}">
                <a16:creationId xmlns:a16="http://schemas.microsoft.com/office/drawing/2014/main" id="{CF33EA9C-B879-4B97-6514-A8E1D9559769}"/>
              </a:ext>
            </a:extLst>
          </p:cNvPr>
          <p:cNvPicPr>
            <a:picLocks noChangeAspect="1"/>
          </p:cNvPicPr>
          <p:nvPr/>
        </p:nvPicPr>
        <p:blipFill rotWithShape="1">
          <a:blip r:embed="rId4"/>
          <a:srcRect t="15641" r="44969"/>
          <a:stretch/>
        </p:blipFill>
        <p:spPr>
          <a:xfrm>
            <a:off x="163404" y="4008434"/>
            <a:ext cx="3714533" cy="1823657"/>
          </a:xfrm>
          <a:prstGeom prst="rect">
            <a:avLst/>
          </a:prstGeom>
        </p:spPr>
      </p:pic>
      <p:pic>
        <p:nvPicPr>
          <p:cNvPr id="23" name="Picture 22">
            <a:extLst>
              <a:ext uri="{FF2B5EF4-FFF2-40B4-BE49-F238E27FC236}">
                <a16:creationId xmlns:a16="http://schemas.microsoft.com/office/drawing/2014/main" id="{EB0BD825-2231-FDB3-97A8-8E2FCBF22953}"/>
              </a:ext>
            </a:extLst>
          </p:cNvPr>
          <p:cNvPicPr>
            <a:picLocks noChangeAspect="1"/>
          </p:cNvPicPr>
          <p:nvPr/>
        </p:nvPicPr>
        <p:blipFill rotWithShape="1">
          <a:blip r:embed="rId5"/>
          <a:srcRect l="-1" t="21617" r="44166"/>
          <a:stretch/>
        </p:blipFill>
        <p:spPr>
          <a:xfrm>
            <a:off x="4144820" y="4008434"/>
            <a:ext cx="3808446" cy="1823657"/>
          </a:xfrm>
          <a:prstGeom prst="rect">
            <a:avLst/>
          </a:prstGeom>
        </p:spPr>
      </p:pic>
      <p:pic>
        <p:nvPicPr>
          <p:cNvPr id="27" name="Picture 26">
            <a:extLst>
              <a:ext uri="{FF2B5EF4-FFF2-40B4-BE49-F238E27FC236}">
                <a16:creationId xmlns:a16="http://schemas.microsoft.com/office/drawing/2014/main" id="{ADB110D4-5652-8899-C31E-729A3DE18A12}"/>
              </a:ext>
            </a:extLst>
          </p:cNvPr>
          <p:cNvPicPr>
            <a:picLocks noChangeAspect="1"/>
          </p:cNvPicPr>
          <p:nvPr/>
        </p:nvPicPr>
        <p:blipFill rotWithShape="1">
          <a:blip r:embed="rId6"/>
          <a:srcRect l="1" t="27809" r="50145"/>
          <a:stretch/>
        </p:blipFill>
        <p:spPr>
          <a:xfrm>
            <a:off x="8168410" y="3995629"/>
            <a:ext cx="3808445" cy="1823658"/>
          </a:xfrm>
          <a:prstGeom prst="rect">
            <a:avLst/>
          </a:prstGeom>
        </p:spPr>
      </p:pic>
      <p:pic>
        <p:nvPicPr>
          <p:cNvPr id="8" name="Picture 7">
            <a:extLst>
              <a:ext uri="{FF2B5EF4-FFF2-40B4-BE49-F238E27FC236}">
                <a16:creationId xmlns:a16="http://schemas.microsoft.com/office/drawing/2014/main" id="{FA78A89F-6115-A93D-FF0C-FAFB0E07A11B}"/>
              </a:ext>
            </a:extLst>
          </p:cNvPr>
          <p:cNvPicPr>
            <a:picLocks noChangeAspect="1"/>
          </p:cNvPicPr>
          <p:nvPr/>
        </p:nvPicPr>
        <p:blipFill rotWithShape="1">
          <a:blip r:embed="rId7"/>
          <a:srcRect r="-1362"/>
          <a:stretch/>
        </p:blipFill>
        <p:spPr>
          <a:xfrm>
            <a:off x="5983159" y="0"/>
            <a:ext cx="6293276" cy="2039284"/>
          </a:xfrm>
          <a:prstGeom prst="rect">
            <a:avLst/>
          </a:prstGeom>
        </p:spPr>
      </p:pic>
      <p:pic>
        <p:nvPicPr>
          <p:cNvPr id="25" name="Picture 24">
            <a:extLst>
              <a:ext uri="{FF2B5EF4-FFF2-40B4-BE49-F238E27FC236}">
                <a16:creationId xmlns:a16="http://schemas.microsoft.com/office/drawing/2014/main" id="{B8BE8158-7850-A425-6BB1-11538A6FE8E6}"/>
              </a:ext>
            </a:extLst>
          </p:cNvPr>
          <p:cNvPicPr>
            <a:picLocks noChangeAspect="1"/>
          </p:cNvPicPr>
          <p:nvPr/>
        </p:nvPicPr>
        <p:blipFill rotWithShape="1">
          <a:blip r:embed="rId8"/>
          <a:srcRect r="4701"/>
          <a:stretch/>
        </p:blipFill>
        <p:spPr>
          <a:xfrm>
            <a:off x="6563593" y="1961661"/>
            <a:ext cx="5166685" cy="1964439"/>
          </a:xfrm>
          <a:prstGeom prst="rect">
            <a:avLst/>
          </a:prstGeom>
        </p:spPr>
      </p:pic>
      <p:sp>
        <p:nvSpPr>
          <p:cNvPr id="28" name="TextBox 27">
            <a:extLst>
              <a:ext uri="{FF2B5EF4-FFF2-40B4-BE49-F238E27FC236}">
                <a16:creationId xmlns:a16="http://schemas.microsoft.com/office/drawing/2014/main" id="{D6046A52-0AD2-5314-48CA-4A24F4279D14}"/>
              </a:ext>
            </a:extLst>
          </p:cNvPr>
          <p:cNvSpPr txBox="1"/>
          <p:nvPr/>
        </p:nvSpPr>
        <p:spPr>
          <a:xfrm>
            <a:off x="1430007" y="1598469"/>
            <a:ext cx="2574744" cy="369332"/>
          </a:xfrm>
          <a:prstGeom prst="rect">
            <a:avLst/>
          </a:prstGeom>
          <a:noFill/>
        </p:spPr>
        <p:txBody>
          <a:bodyPr wrap="none" rtlCol="0">
            <a:spAutoFit/>
          </a:bodyPr>
          <a:lstStyle/>
          <a:p>
            <a:r>
              <a:rPr lang="en-US" dirty="0">
                <a:solidFill>
                  <a:schemeClr val="bg1"/>
                </a:solidFill>
              </a:rPr>
              <a:t>ValaRae Partee- Chair</a:t>
            </a:r>
          </a:p>
        </p:txBody>
      </p:sp>
      <p:sp>
        <p:nvSpPr>
          <p:cNvPr id="29" name="TextBox 28">
            <a:extLst>
              <a:ext uri="{FF2B5EF4-FFF2-40B4-BE49-F238E27FC236}">
                <a16:creationId xmlns:a16="http://schemas.microsoft.com/office/drawing/2014/main" id="{C2C9FC43-1C7A-63CA-3BF3-951DBB965A25}"/>
              </a:ext>
            </a:extLst>
          </p:cNvPr>
          <p:cNvSpPr txBox="1"/>
          <p:nvPr/>
        </p:nvSpPr>
        <p:spPr>
          <a:xfrm>
            <a:off x="7413166" y="1586264"/>
            <a:ext cx="2613216" cy="369332"/>
          </a:xfrm>
          <a:prstGeom prst="rect">
            <a:avLst/>
          </a:prstGeom>
          <a:noFill/>
        </p:spPr>
        <p:txBody>
          <a:bodyPr wrap="none" rtlCol="0">
            <a:spAutoFit/>
          </a:bodyPr>
          <a:lstStyle/>
          <a:p>
            <a:r>
              <a:rPr lang="en-US" dirty="0">
                <a:solidFill>
                  <a:schemeClr val="bg1"/>
                </a:solidFill>
              </a:rPr>
              <a:t>Amy Baker- Vice Chair</a:t>
            </a:r>
          </a:p>
        </p:txBody>
      </p:sp>
      <p:sp>
        <p:nvSpPr>
          <p:cNvPr id="30" name="TextBox 29">
            <a:extLst>
              <a:ext uri="{FF2B5EF4-FFF2-40B4-BE49-F238E27FC236}">
                <a16:creationId xmlns:a16="http://schemas.microsoft.com/office/drawing/2014/main" id="{7DF117B6-A54C-33C7-924C-EED4CA5716D7}"/>
              </a:ext>
            </a:extLst>
          </p:cNvPr>
          <p:cNvSpPr txBox="1"/>
          <p:nvPr/>
        </p:nvSpPr>
        <p:spPr>
          <a:xfrm>
            <a:off x="1802745" y="3519976"/>
            <a:ext cx="1523174" cy="369332"/>
          </a:xfrm>
          <a:prstGeom prst="rect">
            <a:avLst/>
          </a:prstGeom>
          <a:noFill/>
        </p:spPr>
        <p:txBody>
          <a:bodyPr wrap="none" rtlCol="0">
            <a:spAutoFit/>
          </a:bodyPr>
          <a:lstStyle/>
          <a:p>
            <a:r>
              <a:rPr lang="en-US" dirty="0">
                <a:solidFill>
                  <a:schemeClr val="bg1"/>
                </a:solidFill>
              </a:rPr>
              <a:t>Ellen Frketic</a:t>
            </a:r>
          </a:p>
        </p:txBody>
      </p:sp>
      <p:sp>
        <p:nvSpPr>
          <p:cNvPr id="31" name="TextBox 30">
            <a:extLst>
              <a:ext uri="{FF2B5EF4-FFF2-40B4-BE49-F238E27FC236}">
                <a16:creationId xmlns:a16="http://schemas.microsoft.com/office/drawing/2014/main" id="{7EBB1C78-7E8C-D07C-A75F-1319D97A94E3}"/>
              </a:ext>
            </a:extLst>
          </p:cNvPr>
          <p:cNvSpPr txBox="1"/>
          <p:nvPr/>
        </p:nvSpPr>
        <p:spPr>
          <a:xfrm>
            <a:off x="7954096" y="3519976"/>
            <a:ext cx="1595309" cy="369332"/>
          </a:xfrm>
          <a:prstGeom prst="rect">
            <a:avLst/>
          </a:prstGeom>
          <a:noFill/>
        </p:spPr>
        <p:txBody>
          <a:bodyPr wrap="none" rtlCol="0">
            <a:spAutoFit/>
          </a:bodyPr>
          <a:lstStyle/>
          <a:p>
            <a:r>
              <a:rPr lang="en-US" dirty="0">
                <a:solidFill>
                  <a:schemeClr val="bg1"/>
                </a:solidFill>
              </a:rPr>
              <a:t>Peter Garvey</a:t>
            </a:r>
          </a:p>
        </p:txBody>
      </p:sp>
      <p:sp>
        <p:nvSpPr>
          <p:cNvPr id="32" name="TextBox 31">
            <a:extLst>
              <a:ext uri="{FF2B5EF4-FFF2-40B4-BE49-F238E27FC236}">
                <a16:creationId xmlns:a16="http://schemas.microsoft.com/office/drawing/2014/main" id="{FC53E1C8-2880-7FFF-948F-4C4E07E3C3F2}"/>
              </a:ext>
            </a:extLst>
          </p:cNvPr>
          <p:cNvSpPr txBox="1"/>
          <p:nvPr/>
        </p:nvSpPr>
        <p:spPr>
          <a:xfrm>
            <a:off x="1789130" y="5398363"/>
            <a:ext cx="1367682" cy="369332"/>
          </a:xfrm>
          <a:prstGeom prst="rect">
            <a:avLst/>
          </a:prstGeom>
          <a:noFill/>
        </p:spPr>
        <p:txBody>
          <a:bodyPr wrap="none" rtlCol="0">
            <a:spAutoFit/>
          </a:bodyPr>
          <a:lstStyle/>
          <a:p>
            <a:r>
              <a:rPr lang="en-US" dirty="0">
                <a:solidFill>
                  <a:schemeClr val="bg1"/>
                </a:solidFill>
              </a:rPr>
              <a:t>Virgil Lloyd</a:t>
            </a:r>
          </a:p>
        </p:txBody>
      </p:sp>
      <p:sp>
        <p:nvSpPr>
          <p:cNvPr id="33" name="TextBox 32">
            <a:extLst>
              <a:ext uri="{FF2B5EF4-FFF2-40B4-BE49-F238E27FC236}">
                <a16:creationId xmlns:a16="http://schemas.microsoft.com/office/drawing/2014/main" id="{2B47FFC7-C96F-D2D5-4408-00B494BDD111}"/>
              </a:ext>
            </a:extLst>
          </p:cNvPr>
          <p:cNvSpPr txBox="1"/>
          <p:nvPr/>
        </p:nvSpPr>
        <p:spPr>
          <a:xfrm>
            <a:off x="5622469" y="5392957"/>
            <a:ext cx="1879041" cy="369332"/>
          </a:xfrm>
          <a:prstGeom prst="rect">
            <a:avLst/>
          </a:prstGeom>
          <a:noFill/>
        </p:spPr>
        <p:txBody>
          <a:bodyPr wrap="none" rtlCol="0">
            <a:spAutoFit/>
          </a:bodyPr>
          <a:lstStyle/>
          <a:p>
            <a:r>
              <a:rPr lang="en-US" dirty="0">
                <a:solidFill>
                  <a:schemeClr val="bg1"/>
                </a:solidFill>
              </a:rPr>
              <a:t>Rosaleen Nogle</a:t>
            </a:r>
          </a:p>
        </p:txBody>
      </p:sp>
      <p:sp>
        <p:nvSpPr>
          <p:cNvPr id="34" name="TextBox 33">
            <a:extLst>
              <a:ext uri="{FF2B5EF4-FFF2-40B4-BE49-F238E27FC236}">
                <a16:creationId xmlns:a16="http://schemas.microsoft.com/office/drawing/2014/main" id="{1590AF07-27A1-6A1D-B8BC-7B2824CA078C}"/>
              </a:ext>
            </a:extLst>
          </p:cNvPr>
          <p:cNvSpPr txBox="1"/>
          <p:nvPr/>
        </p:nvSpPr>
        <p:spPr>
          <a:xfrm>
            <a:off x="10011932" y="5316013"/>
            <a:ext cx="1964924" cy="523220"/>
          </a:xfrm>
          <a:prstGeom prst="rect">
            <a:avLst/>
          </a:prstGeom>
          <a:noFill/>
        </p:spPr>
        <p:txBody>
          <a:bodyPr wrap="square" rtlCol="0">
            <a:spAutoFit/>
          </a:bodyPr>
          <a:lstStyle/>
          <a:p>
            <a:r>
              <a:rPr lang="en-US" sz="1400" dirty="0">
                <a:solidFill>
                  <a:schemeClr val="bg1"/>
                </a:solidFill>
              </a:rPr>
              <a:t>Special shout out to</a:t>
            </a:r>
          </a:p>
          <a:p>
            <a:r>
              <a:rPr lang="en-US" sz="1400" dirty="0">
                <a:solidFill>
                  <a:schemeClr val="bg1"/>
                </a:solidFill>
              </a:rPr>
              <a:t>Ama Richardson</a:t>
            </a:r>
          </a:p>
        </p:txBody>
      </p:sp>
    </p:spTree>
    <p:extLst>
      <p:ext uri="{BB962C8B-B14F-4D97-AF65-F5344CB8AC3E}">
        <p14:creationId xmlns:p14="http://schemas.microsoft.com/office/powerpoint/2010/main" val="69767125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367DA-3C5C-2D96-D80D-98E5ABBF54B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A22E740-013B-2AB4-335F-05B981FAF74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E4A155A-EA03-B454-21AF-11FA4BC9128B}"/>
              </a:ext>
            </a:extLst>
          </p:cNvPr>
          <p:cNvPicPr>
            <a:picLocks noChangeAspect="1"/>
          </p:cNvPicPr>
          <p:nvPr/>
        </p:nvPicPr>
        <p:blipFill rotWithShape="1">
          <a:blip r:embed="rId2"/>
          <a:srcRect t="762" b="11020"/>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1E91FC32-1CDD-FFD5-0980-EB984305257D}"/>
              </a:ext>
            </a:extLst>
          </p:cNvPr>
          <p:cNvSpPr/>
          <p:nvPr/>
        </p:nvSpPr>
        <p:spPr>
          <a:xfrm rot="19935801">
            <a:off x="1575281" y="2921169"/>
            <a:ext cx="9041449" cy="1015663"/>
          </a:xfrm>
          <a:prstGeom prst="rect">
            <a:avLst/>
          </a:prstGeom>
          <a:noFill/>
        </p:spPr>
        <p:txBody>
          <a:bodyPr wrap="none" lIns="91440" tIns="45720" rIns="91440" bIns="45720">
            <a:spAutoFit/>
          </a:bodyPr>
          <a:lstStyle/>
          <a:p>
            <a:pPr algn="ct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WEF President’s &amp; Speakers</a:t>
            </a:r>
          </a:p>
        </p:txBody>
      </p:sp>
    </p:spTree>
    <p:extLst>
      <p:ext uri="{BB962C8B-B14F-4D97-AF65-F5344CB8AC3E}">
        <p14:creationId xmlns:p14="http://schemas.microsoft.com/office/powerpoint/2010/main" val="146885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1498506" y="2037430"/>
            <a:ext cx="7623723" cy="2948499"/>
          </a:xfrm>
          <a:prstGeom prst="rect">
            <a:avLst/>
          </a:prstGeom>
          <a:noFill/>
        </p:spPr>
        <p:txBody>
          <a:bodyPr wrap="square" rtlCol="0">
            <a:spAutoFit/>
          </a:bodyPr>
          <a:lstStyle/>
          <a:p>
            <a:pPr>
              <a:lnSpc>
                <a:spcPct val="80000"/>
              </a:lnSpc>
            </a:pPr>
            <a:r>
              <a:rPr lang="en-US" sz="4800" b="1" dirty="0">
                <a:solidFill>
                  <a:srgbClr val="2BB0A3"/>
                </a:solidFill>
                <a:latin typeface=""/>
              </a:rPr>
              <a:t>Water Advocacy Committee</a:t>
            </a:r>
          </a:p>
          <a:p>
            <a:pPr>
              <a:lnSpc>
                <a:spcPct val="80000"/>
              </a:lnSpc>
            </a:pPr>
            <a:r>
              <a:rPr lang="en-US" sz="4800" b="1" dirty="0">
                <a:solidFill>
                  <a:srgbClr val="2BB0A3"/>
                </a:solidFill>
                <a:latin typeface=""/>
              </a:rPr>
              <a:t>Report  Out</a:t>
            </a:r>
          </a:p>
          <a:p>
            <a:pPr>
              <a:lnSpc>
                <a:spcPct val="80000"/>
              </a:lnSpc>
            </a:pPr>
            <a:endParaRPr lang="en-US" sz="4800" b="1" dirty="0">
              <a:solidFill>
                <a:srgbClr val="2BB0A3"/>
              </a:solidFill>
              <a:latin typeface=""/>
            </a:endParaRPr>
          </a:p>
          <a:p>
            <a:pPr>
              <a:lnSpc>
                <a:spcPct val="80000"/>
              </a:lnSpc>
            </a:pPr>
            <a:r>
              <a:rPr lang="en-US" sz="4000" b="1" dirty="0">
                <a:solidFill>
                  <a:srgbClr val="2BB0A3"/>
                </a:solidFill>
                <a:latin typeface=""/>
              </a:rPr>
              <a:t>WEFMAX Park City, UT</a:t>
            </a:r>
          </a:p>
        </p:txBody>
      </p:sp>
      <p:sp>
        <p:nvSpPr>
          <p:cNvPr id="7" name="TextBox 6">
            <a:extLst>
              <a:ext uri="{FF2B5EF4-FFF2-40B4-BE49-F238E27FC236}">
                <a16:creationId xmlns:a16="http://schemas.microsoft.com/office/drawing/2014/main" id="{0687503D-07DE-A0D1-A388-8E42049C537D}"/>
              </a:ext>
            </a:extLst>
          </p:cNvPr>
          <p:cNvSpPr txBox="1"/>
          <p:nvPr/>
        </p:nvSpPr>
        <p:spPr>
          <a:xfrm>
            <a:off x="1335221" y="5585047"/>
            <a:ext cx="5924561" cy="477054"/>
          </a:xfrm>
          <a:prstGeom prst="rect">
            <a:avLst/>
          </a:prstGeom>
          <a:noFill/>
        </p:spPr>
        <p:txBody>
          <a:bodyPr wrap="square" rtlCol="0">
            <a:spAutoFit/>
          </a:bodyPr>
          <a:lstStyle/>
          <a:p>
            <a:r>
              <a:rPr lang="en-US" sz="2500" b="1" dirty="0">
                <a:latin typeface=""/>
              </a:rPr>
              <a:t>Peter Garvey, Delegate-at-Large</a:t>
            </a:r>
          </a:p>
        </p:txBody>
      </p:sp>
    </p:spTree>
    <p:extLst>
      <p:ext uri="{BB962C8B-B14F-4D97-AF65-F5344CB8AC3E}">
        <p14:creationId xmlns:p14="http://schemas.microsoft.com/office/powerpoint/2010/main" val="2209833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698E-CC93-F6DD-F1D3-0CD05F8A5E1C}"/>
              </a:ext>
            </a:extLst>
          </p:cNvPr>
          <p:cNvSpPr>
            <a:spLocks noGrp="1"/>
          </p:cNvSpPr>
          <p:nvPr>
            <p:ph type="title"/>
          </p:nvPr>
        </p:nvSpPr>
        <p:spPr/>
        <p:txBody>
          <a:bodyPr/>
          <a:lstStyle/>
          <a:p>
            <a:r>
              <a:rPr lang="en-US" dirty="0"/>
              <a:t>History of Water Advocacy at HOD</a:t>
            </a:r>
          </a:p>
        </p:txBody>
      </p:sp>
      <p:sp>
        <p:nvSpPr>
          <p:cNvPr id="3" name="Content Placeholder 2">
            <a:extLst>
              <a:ext uri="{FF2B5EF4-FFF2-40B4-BE49-F238E27FC236}">
                <a16:creationId xmlns:a16="http://schemas.microsoft.com/office/drawing/2014/main" id="{91620EE2-F86A-CF06-D57C-7086382285BF}"/>
              </a:ext>
            </a:extLst>
          </p:cNvPr>
          <p:cNvSpPr>
            <a:spLocks noGrp="1"/>
          </p:cNvSpPr>
          <p:nvPr>
            <p:ph idx="1"/>
          </p:nvPr>
        </p:nvSpPr>
        <p:spPr/>
        <p:txBody>
          <a:bodyPr/>
          <a:lstStyle/>
          <a:p>
            <a:r>
              <a:rPr lang="en-US" dirty="0"/>
              <a:t>Started with HOD Workgroup</a:t>
            </a:r>
          </a:p>
          <a:p>
            <a:endParaRPr lang="en-US" dirty="0"/>
          </a:p>
          <a:p>
            <a:r>
              <a:rPr lang="en-US" dirty="0"/>
              <a:t>Graduated to HOD Committee – 23/24 is first year as committee </a:t>
            </a:r>
          </a:p>
        </p:txBody>
      </p:sp>
    </p:spTree>
    <p:extLst>
      <p:ext uri="{BB962C8B-B14F-4D97-AF65-F5344CB8AC3E}">
        <p14:creationId xmlns:p14="http://schemas.microsoft.com/office/powerpoint/2010/main" val="3064362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00CA-9C3C-379D-EB7E-61E79F494E52}"/>
              </a:ext>
            </a:extLst>
          </p:cNvPr>
          <p:cNvSpPr>
            <a:spLocks noGrp="1"/>
          </p:cNvSpPr>
          <p:nvPr>
            <p:ph type="title"/>
          </p:nvPr>
        </p:nvSpPr>
        <p:spPr/>
        <p:txBody>
          <a:bodyPr/>
          <a:lstStyle/>
          <a:p>
            <a:r>
              <a:rPr lang="en-US" dirty="0"/>
              <a:t>Committee Members</a:t>
            </a:r>
          </a:p>
        </p:txBody>
      </p:sp>
      <p:sp>
        <p:nvSpPr>
          <p:cNvPr id="3" name="Content Placeholder 2">
            <a:extLst>
              <a:ext uri="{FF2B5EF4-FFF2-40B4-BE49-F238E27FC236}">
                <a16:creationId xmlns:a16="http://schemas.microsoft.com/office/drawing/2014/main" id="{C8733B66-411B-BAEE-2BC4-EA8F9BF42C16}"/>
              </a:ext>
            </a:extLst>
          </p:cNvPr>
          <p:cNvSpPr>
            <a:spLocks noGrp="1"/>
          </p:cNvSpPr>
          <p:nvPr>
            <p:ph idx="1"/>
          </p:nvPr>
        </p:nvSpPr>
        <p:spPr/>
        <p:txBody>
          <a:bodyPr/>
          <a:lstStyle/>
          <a:p>
            <a:r>
              <a:rPr lang="en-US" dirty="0"/>
              <a:t>Co-Chairs</a:t>
            </a:r>
          </a:p>
          <a:p>
            <a:pPr lvl="1"/>
            <a:r>
              <a:rPr lang="en-US" dirty="0"/>
              <a:t>Peter Garvey &amp; Kristiana Dragash</a:t>
            </a:r>
          </a:p>
          <a:p>
            <a:pPr lvl="1"/>
            <a:endParaRPr lang="en-US" dirty="0"/>
          </a:p>
          <a:p>
            <a:pPr marL="228600" lvl="1">
              <a:spcBef>
                <a:spcPts val="1000"/>
              </a:spcBef>
            </a:pPr>
            <a:r>
              <a:rPr lang="en-US" sz="2800" dirty="0"/>
              <a:t>Committee Members</a:t>
            </a:r>
          </a:p>
          <a:p>
            <a:pPr marL="685800" lvl="2">
              <a:spcBef>
                <a:spcPts val="1000"/>
              </a:spcBef>
            </a:pPr>
            <a:r>
              <a:rPr lang="en-US" sz="2400" dirty="0"/>
              <a:t>Candice Au-Yeung, Carol Martinson, Janine Burke-Wells, Louis Lambe, Rosaleen Nogle, Louis Storino &amp; Mike Sweeney</a:t>
            </a:r>
          </a:p>
          <a:p>
            <a:pPr marL="685800" lvl="2">
              <a:spcBef>
                <a:spcPts val="1000"/>
              </a:spcBef>
            </a:pPr>
            <a:endParaRPr lang="en-US" sz="2400" dirty="0"/>
          </a:p>
          <a:p>
            <a:pPr marL="228600" lvl="1">
              <a:spcBef>
                <a:spcPts val="1000"/>
              </a:spcBef>
            </a:pPr>
            <a:r>
              <a:rPr lang="en-US" sz="2800" dirty="0"/>
              <a:t>WEF Support </a:t>
            </a:r>
          </a:p>
          <a:p>
            <a:pPr marL="685800" lvl="2">
              <a:spcBef>
                <a:spcPts val="1000"/>
              </a:spcBef>
            </a:pPr>
            <a:r>
              <a:rPr lang="en-US" sz="2400" dirty="0"/>
              <a:t>Steve Dye, Amy Kathman &amp; Kelsey Hurst</a:t>
            </a:r>
          </a:p>
          <a:p>
            <a:endParaRPr lang="en-US" dirty="0"/>
          </a:p>
        </p:txBody>
      </p:sp>
    </p:spTree>
    <p:extLst>
      <p:ext uri="{BB962C8B-B14F-4D97-AF65-F5344CB8AC3E}">
        <p14:creationId xmlns:p14="http://schemas.microsoft.com/office/powerpoint/2010/main" val="791290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B5B5-56B9-3B10-F2FD-AF72B2EC2790}"/>
              </a:ext>
            </a:extLst>
          </p:cNvPr>
          <p:cNvSpPr>
            <a:spLocks noGrp="1"/>
          </p:cNvSpPr>
          <p:nvPr>
            <p:ph type="title"/>
          </p:nvPr>
        </p:nvSpPr>
        <p:spPr/>
        <p:txBody>
          <a:bodyPr/>
          <a:lstStyle/>
          <a:p>
            <a:r>
              <a:rPr lang="en-US" dirty="0"/>
              <a:t>Committee Charter</a:t>
            </a:r>
          </a:p>
        </p:txBody>
      </p:sp>
      <p:sp>
        <p:nvSpPr>
          <p:cNvPr id="3" name="Content Placeholder 2">
            <a:extLst>
              <a:ext uri="{FF2B5EF4-FFF2-40B4-BE49-F238E27FC236}">
                <a16:creationId xmlns:a16="http://schemas.microsoft.com/office/drawing/2014/main" id="{59DF37E6-5121-2F5B-8722-84781740703C}"/>
              </a:ext>
            </a:extLst>
          </p:cNvPr>
          <p:cNvSpPr>
            <a:spLocks noGrp="1"/>
          </p:cNvSpPr>
          <p:nvPr>
            <p:ph idx="1"/>
          </p:nvPr>
        </p:nvSpPr>
        <p:spPr/>
        <p:txBody>
          <a:bodyPr/>
          <a:lstStyle/>
          <a:p>
            <a:pPr marL="0" indent="0">
              <a:buNone/>
            </a:pPr>
            <a:r>
              <a:rPr lang="en-US" dirty="0"/>
              <a:t>Support Member Association Water Advocacy efforts with a focus on local, state and regional approaches:</a:t>
            </a:r>
          </a:p>
          <a:p>
            <a:pPr marL="514350" indent="-514350">
              <a:spcAft>
                <a:spcPts val="1200"/>
              </a:spcAft>
              <a:buFont typeface="+mj-lt"/>
              <a:buAutoNum type="arabicPeriod"/>
            </a:pPr>
            <a:r>
              <a:rPr lang="en-US" dirty="0"/>
              <a:t>Gather and Share Information </a:t>
            </a:r>
          </a:p>
          <a:p>
            <a:pPr marL="514350" indent="-514350">
              <a:spcAft>
                <a:spcPts val="1200"/>
              </a:spcAft>
              <a:buFont typeface="+mj-lt"/>
              <a:buAutoNum type="arabicPeriod"/>
            </a:pPr>
            <a:r>
              <a:rPr lang="en-US" dirty="0"/>
              <a:t>Conduct Research</a:t>
            </a:r>
          </a:p>
          <a:p>
            <a:pPr marL="514350" indent="-514350">
              <a:spcAft>
                <a:spcPts val="1200"/>
              </a:spcAft>
              <a:buFont typeface="+mj-lt"/>
              <a:buAutoNum type="arabicPeriod"/>
            </a:pPr>
            <a:r>
              <a:rPr lang="en-US" dirty="0"/>
              <a:t>Priority Issues &amp; Position Statements</a:t>
            </a:r>
          </a:p>
          <a:p>
            <a:pPr marL="514350" indent="-514350">
              <a:spcAft>
                <a:spcPts val="1200"/>
              </a:spcAft>
              <a:buFont typeface="+mj-lt"/>
              <a:buAutoNum type="arabicPeriod"/>
            </a:pPr>
            <a:r>
              <a:rPr lang="en-US" dirty="0"/>
              <a:t>Other – Promote DC Fly-in, Coordinate w/Delegate at Large</a:t>
            </a:r>
          </a:p>
        </p:txBody>
      </p:sp>
    </p:spTree>
    <p:extLst>
      <p:ext uri="{BB962C8B-B14F-4D97-AF65-F5344CB8AC3E}">
        <p14:creationId xmlns:p14="http://schemas.microsoft.com/office/powerpoint/2010/main" val="268571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9743-0DC2-D966-E4A7-B787F99597C5}"/>
              </a:ext>
            </a:extLst>
          </p:cNvPr>
          <p:cNvSpPr>
            <a:spLocks noGrp="1"/>
          </p:cNvSpPr>
          <p:nvPr>
            <p:ph type="title"/>
          </p:nvPr>
        </p:nvSpPr>
        <p:spPr/>
        <p:txBody>
          <a:bodyPr/>
          <a:lstStyle/>
          <a:p>
            <a:r>
              <a:rPr lang="en-US" dirty="0"/>
              <a:t>Achievements/Ongoing Activities </a:t>
            </a:r>
          </a:p>
        </p:txBody>
      </p:sp>
      <p:sp>
        <p:nvSpPr>
          <p:cNvPr id="3" name="Content Placeholder 2">
            <a:extLst>
              <a:ext uri="{FF2B5EF4-FFF2-40B4-BE49-F238E27FC236}">
                <a16:creationId xmlns:a16="http://schemas.microsoft.com/office/drawing/2014/main" id="{572BA6B9-68F3-3460-D88C-6C9A8F70FC1C}"/>
              </a:ext>
            </a:extLst>
          </p:cNvPr>
          <p:cNvSpPr>
            <a:spLocks noGrp="1"/>
          </p:cNvSpPr>
          <p:nvPr>
            <p:ph idx="1"/>
          </p:nvPr>
        </p:nvSpPr>
        <p:spPr>
          <a:xfrm>
            <a:off x="838200" y="1491343"/>
            <a:ext cx="10515600" cy="4931228"/>
          </a:xfrm>
        </p:spPr>
        <p:txBody>
          <a:bodyPr>
            <a:normAutofit fontScale="92500" lnSpcReduction="10000"/>
          </a:bodyPr>
          <a:lstStyle/>
          <a:p>
            <a:pPr>
              <a:spcAft>
                <a:spcPts val="800"/>
              </a:spcAft>
            </a:pPr>
            <a:r>
              <a:rPr lang="en-US" dirty="0"/>
              <a:t>Article in WE&amp;T for DC Fly-in (goal = 2 articles/year)</a:t>
            </a:r>
          </a:p>
          <a:p>
            <a:pPr>
              <a:spcAft>
                <a:spcPts val="800"/>
              </a:spcAft>
            </a:pPr>
            <a:r>
              <a:rPr lang="en-US" dirty="0"/>
              <a:t>Provide materials for M-A conferences promoting advocacy</a:t>
            </a:r>
          </a:p>
          <a:p>
            <a:pPr>
              <a:spcAft>
                <a:spcPts val="800"/>
              </a:spcAft>
            </a:pPr>
            <a:r>
              <a:rPr lang="en-US" dirty="0"/>
              <a:t>Legislative nuggets</a:t>
            </a:r>
          </a:p>
          <a:p>
            <a:pPr>
              <a:spcAft>
                <a:spcPts val="800"/>
              </a:spcAft>
            </a:pPr>
            <a:r>
              <a:rPr lang="en-US" dirty="0"/>
              <a:t>Gathering best practices for advocacy across active M-As</a:t>
            </a:r>
          </a:p>
          <a:p>
            <a:pPr>
              <a:spcAft>
                <a:spcPts val="800"/>
              </a:spcAft>
            </a:pPr>
            <a:r>
              <a:rPr lang="en-US" dirty="0"/>
              <a:t>Hosting calls highlighting an active M-A</a:t>
            </a:r>
          </a:p>
          <a:p>
            <a:pPr>
              <a:spcAft>
                <a:spcPts val="800"/>
              </a:spcAft>
            </a:pPr>
            <a:r>
              <a:rPr lang="en-US" dirty="0"/>
              <a:t>Conduct video interview with legislator</a:t>
            </a:r>
          </a:p>
          <a:p>
            <a:pPr>
              <a:spcAft>
                <a:spcPts val="800"/>
              </a:spcAft>
            </a:pPr>
            <a:r>
              <a:rPr lang="en-US" dirty="0"/>
              <a:t>Research what other industries do for advocacy</a:t>
            </a:r>
          </a:p>
          <a:p>
            <a:pPr>
              <a:spcAft>
                <a:spcPts val="800"/>
              </a:spcAft>
            </a:pPr>
            <a:r>
              <a:rPr lang="en-US" dirty="0"/>
              <a:t>Research viability of legislative ‘scorecard’</a:t>
            </a:r>
          </a:p>
          <a:p>
            <a:pPr>
              <a:spcAft>
                <a:spcPts val="800"/>
              </a:spcAft>
            </a:pPr>
            <a:r>
              <a:rPr lang="en-US" dirty="0"/>
              <a:t>Liaise w/WEF GAC</a:t>
            </a:r>
          </a:p>
          <a:p>
            <a:endParaRPr lang="en-US" dirty="0"/>
          </a:p>
        </p:txBody>
      </p:sp>
    </p:spTree>
    <p:extLst>
      <p:ext uri="{BB962C8B-B14F-4D97-AF65-F5344CB8AC3E}">
        <p14:creationId xmlns:p14="http://schemas.microsoft.com/office/powerpoint/2010/main" val="213829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7638-4477-2593-FA78-BA2F50DF85C4}"/>
              </a:ext>
            </a:extLst>
          </p:cNvPr>
          <p:cNvSpPr>
            <a:spLocks noGrp="1"/>
          </p:cNvSpPr>
          <p:nvPr>
            <p:ph type="title"/>
          </p:nvPr>
        </p:nvSpPr>
        <p:spPr/>
        <p:txBody>
          <a:bodyPr/>
          <a:lstStyle/>
          <a:p>
            <a:r>
              <a:rPr lang="en-US" dirty="0"/>
              <a:t>Examples for Your Events</a:t>
            </a:r>
          </a:p>
        </p:txBody>
      </p:sp>
      <p:pic>
        <p:nvPicPr>
          <p:cNvPr id="5" name="Picture 4">
            <a:extLst>
              <a:ext uri="{FF2B5EF4-FFF2-40B4-BE49-F238E27FC236}">
                <a16:creationId xmlns:a16="http://schemas.microsoft.com/office/drawing/2014/main" id="{3C1789B1-57E2-5790-C7EA-96DA82E44AC5}"/>
              </a:ext>
            </a:extLst>
          </p:cNvPr>
          <p:cNvPicPr>
            <a:picLocks noChangeAspect="1"/>
          </p:cNvPicPr>
          <p:nvPr/>
        </p:nvPicPr>
        <p:blipFill rotWithShape="1">
          <a:blip r:embed="rId2"/>
          <a:srcRect l="8579" t="19832" r="8660" b="12021"/>
          <a:stretch/>
        </p:blipFill>
        <p:spPr>
          <a:xfrm>
            <a:off x="1842341" y="1622735"/>
            <a:ext cx="8630667" cy="4908694"/>
          </a:xfrm>
          <a:prstGeom prst="rect">
            <a:avLst/>
          </a:prstGeom>
        </p:spPr>
      </p:pic>
      <p:pic>
        <p:nvPicPr>
          <p:cNvPr id="7" name="Picture 6">
            <a:extLst>
              <a:ext uri="{FF2B5EF4-FFF2-40B4-BE49-F238E27FC236}">
                <a16:creationId xmlns:a16="http://schemas.microsoft.com/office/drawing/2014/main" id="{AFF220F2-81AC-79D1-E460-5673A6017C5A}"/>
              </a:ext>
            </a:extLst>
          </p:cNvPr>
          <p:cNvPicPr>
            <a:picLocks noChangeAspect="1"/>
          </p:cNvPicPr>
          <p:nvPr/>
        </p:nvPicPr>
        <p:blipFill rotWithShape="1">
          <a:blip r:embed="rId3"/>
          <a:srcRect l="6541" t="10317" r="6801" b="6727"/>
          <a:stretch/>
        </p:blipFill>
        <p:spPr>
          <a:xfrm>
            <a:off x="1929429" y="1569084"/>
            <a:ext cx="8839896" cy="4908694"/>
          </a:xfrm>
          <a:prstGeom prst="rect">
            <a:avLst/>
          </a:prstGeom>
        </p:spPr>
      </p:pic>
      <p:pic>
        <p:nvPicPr>
          <p:cNvPr id="9" name="Picture 8">
            <a:extLst>
              <a:ext uri="{FF2B5EF4-FFF2-40B4-BE49-F238E27FC236}">
                <a16:creationId xmlns:a16="http://schemas.microsoft.com/office/drawing/2014/main" id="{C173A336-6A33-AFD0-5A90-AEB79C88C72E}"/>
              </a:ext>
            </a:extLst>
          </p:cNvPr>
          <p:cNvPicPr>
            <a:picLocks noChangeAspect="1"/>
          </p:cNvPicPr>
          <p:nvPr/>
        </p:nvPicPr>
        <p:blipFill rotWithShape="1">
          <a:blip r:embed="rId4"/>
          <a:srcRect t="3851" r="7744" b="7174"/>
          <a:stretch/>
        </p:blipFill>
        <p:spPr>
          <a:xfrm>
            <a:off x="3923782" y="1569084"/>
            <a:ext cx="4142532" cy="5288916"/>
          </a:xfrm>
          <a:prstGeom prst="rect">
            <a:avLst/>
          </a:prstGeom>
        </p:spPr>
      </p:pic>
      <p:pic>
        <p:nvPicPr>
          <p:cNvPr id="11" name="Picture 10">
            <a:extLst>
              <a:ext uri="{FF2B5EF4-FFF2-40B4-BE49-F238E27FC236}">
                <a16:creationId xmlns:a16="http://schemas.microsoft.com/office/drawing/2014/main" id="{F14A4379-CC1E-E6A1-0EB1-FC3E80C05908}"/>
              </a:ext>
            </a:extLst>
          </p:cNvPr>
          <p:cNvPicPr>
            <a:picLocks noChangeAspect="1"/>
          </p:cNvPicPr>
          <p:nvPr/>
        </p:nvPicPr>
        <p:blipFill>
          <a:blip r:embed="rId5"/>
          <a:stretch>
            <a:fillRect/>
          </a:stretch>
        </p:blipFill>
        <p:spPr>
          <a:xfrm>
            <a:off x="3731078" y="1410082"/>
            <a:ext cx="5600700" cy="5334000"/>
          </a:xfrm>
          <a:prstGeom prst="rect">
            <a:avLst/>
          </a:prstGeom>
        </p:spPr>
      </p:pic>
    </p:spTree>
    <p:extLst>
      <p:ext uri="{BB962C8B-B14F-4D97-AF65-F5344CB8AC3E}">
        <p14:creationId xmlns:p14="http://schemas.microsoft.com/office/powerpoint/2010/main" val="151695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C573-FAFE-25CD-1901-F601E795483D}"/>
              </a:ext>
            </a:extLst>
          </p:cNvPr>
          <p:cNvSpPr>
            <a:spLocks noGrp="1"/>
          </p:cNvSpPr>
          <p:nvPr>
            <p:ph type="title"/>
          </p:nvPr>
        </p:nvSpPr>
        <p:spPr/>
        <p:txBody>
          <a:bodyPr/>
          <a:lstStyle/>
          <a:p>
            <a:r>
              <a:rPr lang="en-US" dirty="0"/>
              <a:t>WEF’s Water Advocates Program</a:t>
            </a:r>
          </a:p>
        </p:txBody>
      </p:sp>
      <p:pic>
        <p:nvPicPr>
          <p:cNvPr id="5" name="Picture 4">
            <a:extLst>
              <a:ext uri="{FF2B5EF4-FFF2-40B4-BE49-F238E27FC236}">
                <a16:creationId xmlns:a16="http://schemas.microsoft.com/office/drawing/2014/main" id="{4024AD45-204F-0551-729A-02ACC79D184A}"/>
              </a:ext>
            </a:extLst>
          </p:cNvPr>
          <p:cNvPicPr>
            <a:picLocks noChangeAspect="1"/>
          </p:cNvPicPr>
          <p:nvPr/>
        </p:nvPicPr>
        <p:blipFill>
          <a:blip r:embed="rId2"/>
          <a:stretch>
            <a:fillRect/>
          </a:stretch>
        </p:blipFill>
        <p:spPr>
          <a:xfrm>
            <a:off x="-76200" y="1392237"/>
            <a:ext cx="6998154" cy="4124692"/>
          </a:xfrm>
          <a:prstGeom prst="rect">
            <a:avLst/>
          </a:prstGeom>
        </p:spPr>
      </p:pic>
      <p:sp>
        <p:nvSpPr>
          <p:cNvPr id="6" name="TextBox 5">
            <a:extLst>
              <a:ext uri="{FF2B5EF4-FFF2-40B4-BE49-F238E27FC236}">
                <a16:creationId xmlns:a16="http://schemas.microsoft.com/office/drawing/2014/main" id="{91DA1ED7-ED8E-40D4-C1E9-37E61EA47C08}"/>
              </a:ext>
            </a:extLst>
          </p:cNvPr>
          <p:cNvSpPr txBox="1"/>
          <p:nvPr/>
        </p:nvSpPr>
        <p:spPr>
          <a:xfrm>
            <a:off x="6917192" y="1546611"/>
            <a:ext cx="5274808" cy="3970318"/>
          </a:xfrm>
          <a:prstGeom prst="rect">
            <a:avLst/>
          </a:prstGeom>
          <a:noFill/>
        </p:spPr>
        <p:txBody>
          <a:bodyPr wrap="square" rtlCol="0">
            <a:spAutoFit/>
          </a:bodyPr>
          <a:lstStyle/>
          <a:p>
            <a:pPr algn="l"/>
            <a:r>
              <a:rPr lang="en-US" b="0" i="0" dirty="0">
                <a:solidFill>
                  <a:srgbClr val="000000"/>
                </a:solidFill>
                <a:effectLst/>
                <a:latin typeface="Poppins" panose="00000500000000000000" pitchFamily="2" charset="0"/>
              </a:rPr>
              <a:t>Aging infrastructure, strict requirements, and continued economic pressures have put unprecedented stress on local governments and agencies that provide essential water services. Elected officials are being called upon to make tough choices that will impact water quality and the viability of our communities for generations to come.</a:t>
            </a:r>
          </a:p>
          <a:p>
            <a:pPr algn="l"/>
            <a:endParaRPr lang="en-US" b="0" i="0" dirty="0">
              <a:solidFill>
                <a:srgbClr val="000000"/>
              </a:solidFill>
              <a:effectLst/>
              <a:latin typeface="Poppins" panose="00000500000000000000" pitchFamily="2" charset="0"/>
            </a:endParaRPr>
          </a:p>
          <a:p>
            <a:pPr algn="l"/>
            <a:r>
              <a:rPr lang="en-US" b="1" i="0" dirty="0">
                <a:solidFill>
                  <a:srgbClr val="000000"/>
                </a:solidFill>
                <a:effectLst/>
                <a:latin typeface="Poppins" panose="00000500000000000000" pitchFamily="2" charset="0"/>
              </a:rPr>
              <a:t>Let’s speak with a loud, united voice for water. The Water Advocates Program helps you to reach out to and connect with elected officials on important water quality issues.</a:t>
            </a:r>
            <a:endParaRPr lang="en-US" dirty="0"/>
          </a:p>
        </p:txBody>
      </p:sp>
      <p:sp>
        <p:nvSpPr>
          <p:cNvPr id="3" name="TextBox 2">
            <a:extLst>
              <a:ext uri="{FF2B5EF4-FFF2-40B4-BE49-F238E27FC236}">
                <a16:creationId xmlns:a16="http://schemas.microsoft.com/office/drawing/2014/main" id="{D5CB1943-EBFD-A22A-9D37-C1AB9E61E258}"/>
              </a:ext>
            </a:extLst>
          </p:cNvPr>
          <p:cNvSpPr txBox="1"/>
          <p:nvPr/>
        </p:nvSpPr>
        <p:spPr>
          <a:xfrm>
            <a:off x="4090389" y="1286628"/>
            <a:ext cx="4011221" cy="1754326"/>
          </a:xfrm>
          <a:prstGeom prst="rect">
            <a:avLst/>
          </a:prstGeom>
          <a:solidFill>
            <a:srgbClr val="92D050"/>
          </a:solidFill>
        </p:spPr>
        <p:txBody>
          <a:bodyPr wrap="square" rtlCol="0">
            <a:spAutoFit/>
          </a:bodyPr>
          <a:lstStyle/>
          <a:p>
            <a:pPr algn="ctr"/>
            <a:r>
              <a:rPr lang="en-US" sz="5400" b="1" dirty="0">
                <a:ln w="22225">
                  <a:solidFill>
                    <a:schemeClr val="accent2"/>
                  </a:solidFill>
                  <a:prstDash val="solid"/>
                </a:ln>
                <a:solidFill>
                  <a:schemeClr val="accent2">
                    <a:lumMod val="40000"/>
                    <a:lumOff val="60000"/>
                  </a:schemeClr>
                </a:solidFill>
              </a:rPr>
              <a:t>BREAKING NEWS! </a:t>
            </a:r>
          </a:p>
        </p:txBody>
      </p:sp>
      <p:sp>
        <p:nvSpPr>
          <p:cNvPr id="4" name="TextBox 3">
            <a:extLst>
              <a:ext uri="{FF2B5EF4-FFF2-40B4-BE49-F238E27FC236}">
                <a16:creationId xmlns:a16="http://schemas.microsoft.com/office/drawing/2014/main" id="{924BD25F-5152-0B19-EDC2-E46CA9F300A7}"/>
              </a:ext>
            </a:extLst>
          </p:cNvPr>
          <p:cNvSpPr txBox="1"/>
          <p:nvPr/>
        </p:nvSpPr>
        <p:spPr>
          <a:xfrm>
            <a:off x="2792186" y="3195328"/>
            <a:ext cx="6531430" cy="2585323"/>
          </a:xfrm>
          <a:prstGeom prst="rect">
            <a:avLst/>
          </a:prstGeom>
          <a:solidFill>
            <a:srgbClr val="92D050"/>
          </a:solidFill>
        </p:spPr>
        <p:txBody>
          <a:bodyPr wrap="square" rtlCol="0">
            <a:spAutoFit/>
          </a:bodyPr>
          <a:lstStyle/>
          <a:p>
            <a:pPr algn="ctr"/>
            <a:r>
              <a:rPr lang="en-US" sz="5400" b="1" dirty="0">
                <a:ln w="22225">
                  <a:solidFill>
                    <a:schemeClr val="accent2"/>
                  </a:solidFill>
                  <a:prstDash val="solid"/>
                </a:ln>
                <a:solidFill>
                  <a:schemeClr val="accent2">
                    <a:lumMod val="40000"/>
                    <a:lumOff val="60000"/>
                  </a:schemeClr>
                </a:solidFill>
              </a:rPr>
              <a:t>WE NOW HAVE OVER 1,000 WATER ADVOCATES</a:t>
            </a:r>
          </a:p>
        </p:txBody>
      </p:sp>
      <p:pic>
        <p:nvPicPr>
          <p:cNvPr id="8" name="Picture 7">
            <a:extLst>
              <a:ext uri="{FF2B5EF4-FFF2-40B4-BE49-F238E27FC236}">
                <a16:creationId xmlns:a16="http://schemas.microsoft.com/office/drawing/2014/main" id="{A782337A-BF96-6AF0-200B-8C99A48C37BB}"/>
              </a:ext>
            </a:extLst>
          </p:cNvPr>
          <p:cNvPicPr>
            <a:picLocks noChangeAspect="1"/>
          </p:cNvPicPr>
          <p:nvPr/>
        </p:nvPicPr>
        <p:blipFill rotWithShape="1">
          <a:blip r:embed="rId3"/>
          <a:srcRect l="5322" t="1550" r="7050" b="1"/>
          <a:stretch/>
        </p:blipFill>
        <p:spPr>
          <a:xfrm>
            <a:off x="4090393" y="1153886"/>
            <a:ext cx="4023879" cy="4813777"/>
          </a:xfrm>
          <a:prstGeom prst="rect">
            <a:avLst/>
          </a:prstGeom>
        </p:spPr>
      </p:pic>
    </p:spTree>
    <p:extLst>
      <p:ext uri="{BB962C8B-B14F-4D97-AF65-F5344CB8AC3E}">
        <p14:creationId xmlns:p14="http://schemas.microsoft.com/office/powerpoint/2010/main" val="392953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7638-4477-2593-FA78-BA2F50DF85C4}"/>
              </a:ext>
            </a:extLst>
          </p:cNvPr>
          <p:cNvSpPr>
            <a:spLocks noGrp="1"/>
          </p:cNvSpPr>
          <p:nvPr>
            <p:ph type="title"/>
          </p:nvPr>
        </p:nvSpPr>
        <p:spPr>
          <a:xfrm>
            <a:off x="566057" y="291419"/>
            <a:ext cx="10406743" cy="1209675"/>
          </a:xfrm>
        </p:spPr>
        <p:txBody>
          <a:bodyPr>
            <a:noAutofit/>
          </a:bodyPr>
          <a:lstStyle/>
          <a:p>
            <a:r>
              <a:rPr lang="en-US" sz="7200" dirty="0">
                <a:solidFill>
                  <a:srgbClr val="0070C0"/>
                </a:solidFill>
              </a:rPr>
              <a:t>Questions/Discussion</a:t>
            </a:r>
          </a:p>
        </p:txBody>
      </p:sp>
      <p:pic>
        <p:nvPicPr>
          <p:cNvPr id="4" name="Picture 3">
            <a:extLst>
              <a:ext uri="{FF2B5EF4-FFF2-40B4-BE49-F238E27FC236}">
                <a16:creationId xmlns:a16="http://schemas.microsoft.com/office/drawing/2014/main" id="{7F2A101A-465E-CA62-2D21-4EB318089C10}"/>
              </a:ext>
            </a:extLst>
          </p:cNvPr>
          <p:cNvPicPr>
            <a:picLocks noChangeAspect="1"/>
          </p:cNvPicPr>
          <p:nvPr/>
        </p:nvPicPr>
        <p:blipFill rotWithShape="1">
          <a:blip r:embed="rId2"/>
          <a:srcRect l="5322" t="1550" r="7050" b="1"/>
          <a:stretch/>
        </p:blipFill>
        <p:spPr>
          <a:xfrm>
            <a:off x="4163786" y="1817915"/>
            <a:ext cx="3864428" cy="4623026"/>
          </a:xfrm>
          <a:prstGeom prst="rect">
            <a:avLst/>
          </a:prstGeom>
        </p:spPr>
      </p:pic>
    </p:spTree>
    <p:extLst>
      <p:ext uri="{BB962C8B-B14F-4D97-AF65-F5344CB8AC3E}">
        <p14:creationId xmlns:p14="http://schemas.microsoft.com/office/powerpoint/2010/main" val="2732775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1335221" y="2624671"/>
            <a:ext cx="5762263" cy="2382191"/>
          </a:xfrm>
          <a:prstGeom prst="rect">
            <a:avLst/>
          </a:prstGeom>
          <a:noFill/>
        </p:spPr>
        <p:txBody>
          <a:bodyPr wrap="square" rtlCol="0">
            <a:spAutoFit/>
          </a:bodyPr>
          <a:lstStyle/>
          <a:p>
            <a:pPr>
              <a:lnSpc>
                <a:spcPct val="80000"/>
              </a:lnSpc>
            </a:pPr>
            <a:r>
              <a:rPr lang="en-US" sz="6200" b="1" dirty="0">
                <a:solidFill>
                  <a:srgbClr val="2BB0A3"/>
                </a:solidFill>
                <a:latin typeface=""/>
              </a:rPr>
              <a:t>WEF HOD Strategic Plan Workgroup</a:t>
            </a:r>
          </a:p>
        </p:txBody>
      </p:sp>
      <p:sp>
        <p:nvSpPr>
          <p:cNvPr id="7" name="TextBox 6">
            <a:extLst>
              <a:ext uri="{FF2B5EF4-FFF2-40B4-BE49-F238E27FC236}">
                <a16:creationId xmlns:a16="http://schemas.microsoft.com/office/drawing/2014/main" id="{0687503D-07DE-A0D1-A388-8E42049C537D}"/>
              </a:ext>
            </a:extLst>
          </p:cNvPr>
          <p:cNvSpPr txBox="1"/>
          <p:nvPr/>
        </p:nvSpPr>
        <p:spPr>
          <a:xfrm>
            <a:off x="1396202" y="5162137"/>
            <a:ext cx="8033547" cy="1200329"/>
          </a:xfrm>
          <a:prstGeom prst="rect">
            <a:avLst/>
          </a:prstGeom>
          <a:noFill/>
        </p:spPr>
        <p:txBody>
          <a:bodyPr wrap="square" rtlCol="0">
            <a:spAutoFit/>
          </a:bodyPr>
          <a:lstStyle/>
          <a:p>
            <a:r>
              <a:rPr lang="en-US" sz="3600" b="1" i="1" dirty="0">
                <a:solidFill>
                  <a:schemeClr val="accent4"/>
                </a:solidFill>
                <a:latin typeface=""/>
              </a:rPr>
              <a:t>Advertising the WEF HOD Challenge!</a:t>
            </a:r>
          </a:p>
        </p:txBody>
      </p:sp>
    </p:spTree>
    <p:extLst>
      <p:ext uri="{BB962C8B-B14F-4D97-AF65-F5344CB8AC3E}">
        <p14:creationId xmlns:p14="http://schemas.microsoft.com/office/powerpoint/2010/main" val="866867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2"/>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464365" y="2484614"/>
            <a:ext cx="10791464" cy="1618905"/>
          </a:xfrm>
          <a:prstGeom prst="rect">
            <a:avLst/>
          </a:prstGeom>
          <a:noFill/>
        </p:spPr>
        <p:txBody>
          <a:bodyPr wrap="square" rtlCol="0">
            <a:spAutoFit/>
          </a:bodyPr>
          <a:lstStyle/>
          <a:p>
            <a:pPr algn="ctr">
              <a:lnSpc>
                <a:spcPct val="80000"/>
              </a:lnSpc>
            </a:pPr>
            <a:r>
              <a:rPr lang="en-US" sz="6200" b="1" dirty="0">
                <a:solidFill>
                  <a:schemeClr val="bg1"/>
                </a:solidFill>
                <a:latin typeface=""/>
              </a:rPr>
              <a:t>Advertising WEF HOD Challenge</a:t>
            </a:r>
          </a:p>
        </p:txBody>
      </p:sp>
    </p:spTree>
    <p:extLst>
      <p:ext uri="{BB962C8B-B14F-4D97-AF65-F5344CB8AC3E}">
        <p14:creationId xmlns:p14="http://schemas.microsoft.com/office/powerpoint/2010/main" val="313870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2" name="Picture 11">
            <a:extLst>
              <a:ext uri="{FF2B5EF4-FFF2-40B4-BE49-F238E27FC236}">
                <a16:creationId xmlns:a16="http://schemas.microsoft.com/office/drawing/2014/main" id="{122816B5-445E-917A-1A73-2288C1C014C3}"/>
              </a:ext>
            </a:extLst>
          </p:cNvPr>
          <p:cNvPicPr>
            <a:picLocks noChangeAspect="1"/>
          </p:cNvPicPr>
          <p:nvPr/>
        </p:nvPicPr>
        <p:blipFill rotWithShape="1">
          <a:blip r:embed="rId3"/>
          <a:srcRect t="762" b="11020"/>
          <a:stretch/>
        </p:blipFill>
        <p:spPr>
          <a:xfrm>
            <a:off x="-1504" y="0"/>
            <a:ext cx="12191980" cy="6856718"/>
          </a:xfrm>
          <a:prstGeom prst="rect">
            <a:avLst/>
          </a:prstGeom>
        </p:spPr>
      </p:pic>
      <p:sp>
        <p:nvSpPr>
          <p:cNvPr id="2" name="Title 1">
            <a:extLst>
              <a:ext uri="{FF2B5EF4-FFF2-40B4-BE49-F238E27FC236}">
                <a16:creationId xmlns:a16="http://schemas.microsoft.com/office/drawing/2014/main" id="{DEF70EDE-6925-2C6D-65A0-8AA6D1AEE840}"/>
              </a:ext>
            </a:extLst>
          </p:cNvPr>
          <p:cNvSpPr>
            <a:spLocks noGrp="1"/>
          </p:cNvSpPr>
          <p:nvPr>
            <p:ph type="title" idx="4294967295"/>
          </p:nvPr>
        </p:nvSpPr>
        <p:spPr>
          <a:xfrm>
            <a:off x="7324530" y="89258"/>
            <a:ext cx="4525347" cy="731836"/>
          </a:xfrm>
        </p:spPr>
        <p:txBody>
          <a:bodyPr>
            <a:normAutofit/>
          </a:bodyPr>
          <a:lstStyle/>
          <a:p>
            <a:r>
              <a:rPr lang="en-US" dirty="0">
                <a:solidFill>
                  <a:schemeClr val="accent4">
                    <a:lumMod val="40000"/>
                    <a:lumOff val="60000"/>
                  </a:schemeClr>
                </a:solidFill>
              </a:rPr>
              <a:t>WEF Presidents</a:t>
            </a:r>
          </a:p>
        </p:txBody>
      </p:sp>
      <p:sp>
        <p:nvSpPr>
          <p:cNvPr id="3" name="Content Placeholder 2">
            <a:extLst>
              <a:ext uri="{FF2B5EF4-FFF2-40B4-BE49-F238E27FC236}">
                <a16:creationId xmlns:a16="http://schemas.microsoft.com/office/drawing/2014/main" id="{B2125BC5-E9A4-2037-C8F4-1B9BB3A171D6}"/>
              </a:ext>
            </a:extLst>
          </p:cNvPr>
          <p:cNvSpPr>
            <a:spLocks noGrp="1"/>
          </p:cNvSpPr>
          <p:nvPr>
            <p:ph idx="4294967295"/>
          </p:nvPr>
        </p:nvSpPr>
        <p:spPr>
          <a:xfrm>
            <a:off x="1400175" y="1603375"/>
            <a:ext cx="10791825" cy="4841875"/>
          </a:xfrm>
        </p:spPr>
        <p:txBody>
          <a:bodyPr>
            <a:normAutofit/>
          </a:bodyPr>
          <a:lstStyle/>
          <a:p>
            <a:pPr marL="0" indent="0">
              <a:buNone/>
            </a:pPr>
            <a:endParaRPr lang="en-US" dirty="0"/>
          </a:p>
          <a:p>
            <a:endParaRPr lang="en-US" dirty="0"/>
          </a:p>
          <a:p>
            <a:endParaRPr lang="en-US" dirty="0"/>
          </a:p>
        </p:txBody>
      </p:sp>
      <p:sp>
        <p:nvSpPr>
          <p:cNvPr id="13" name="TextBox 12">
            <a:extLst>
              <a:ext uri="{FF2B5EF4-FFF2-40B4-BE49-F238E27FC236}">
                <a16:creationId xmlns:a16="http://schemas.microsoft.com/office/drawing/2014/main" id="{AA36178D-C266-E36A-6C5D-590C7649AD3C}"/>
              </a:ext>
            </a:extLst>
          </p:cNvPr>
          <p:cNvSpPr txBox="1"/>
          <p:nvPr/>
        </p:nvSpPr>
        <p:spPr>
          <a:xfrm>
            <a:off x="203121" y="2773179"/>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p>
            <a:r>
              <a:rPr lang="en-US" dirty="0"/>
              <a:t>John Parkhurst (CA) ‘74</a:t>
            </a:r>
          </a:p>
        </p:txBody>
      </p:sp>
      <p:sp>
        <p:nvSpPr>
          <p:cNvPr id="14" name="TextBox 13">
            <a:extLst>
              <a:ext uri="{FF2B5EF4-FFF2-40B4-BE49-F238E27FC236}">
                <a16:creationId xmlns:a16="http://schemas.microsoft.com/office/drawing/2014/main" id="{A8BD93D2-5292-52F4-58C2-3D7755422AA1}"/>
              </a:ext>
            </a:extLst>
          </p:cNvPr>
          <p:cNvSpPr txBox="1"/>
          <p:nvPr/>
        </p:nvSpPr>
        <p:spPr>
          <a:xfrm>
            <a:off x="4796100" y="5073273"/>
            <a:ext cx="1321294"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Sam Warrington (TX) ‘75</a:t>
            </a:r>
          </a:p>
        </p:txBody>
      </p:sp>
      <p:sp>
        <p:nvSpPr>
          <p:cNvPr id="15" name="TextBox 14">
            <a:extLst>
              <a:ext uri="{FF2B5EF4-FFF2-40B4-BE49-F238E27FC236}">
                <a16:creationId xmlns:a16="http://schemas.microsoft.com/office/drawing/2014/main" id="{3DF5A655-E25E-3DF5-8F3F-1B1448B29746}"/>
              </a:ext>
            </a:extLst>
          </p:cNvPr>
          <p:cNvSpPr txBox="1"/>
          <p:nvPr/>
        </p:nvSpPr>
        <p:spPr>
          <a:xfrm>
            <a:off x="5593023" y="908934"/>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Victor Wagner (CS) ‘76</a:t>
            </a:r>
          </a:p>
        </p:txBody>
      </p:sp>
      <p:sp>
        <p:nvSpPr>
          <p:cNvPr id="16" name="TextBox 15">
            <a:extLst>
              <a:ext uri="{FF2B5EF4-FFF2-40B4-BE49-F238E27FC236}">
                <a16:creationId xmlns:a16="http://schemas.microsoft.com/office/drawing/2014/main" id="{FC300E8C-ABE6-3695-CC22-8AC64FF850C1}"/>
              </a:ext>
            </a:extLst>
          </p:cNvPr>
          <p:cNvSpPr txBox="1"/>
          <p:nvPr/>
        </p:nvSpPr>
        <p:spPr>
          <a:xfrm>
            <a:off x="2824024" y="2581642"/>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Horace Smith (RM) ‘77</a:t>
            </a:r>
          </a:p>
        </p:txBody>
      </p:sp>
      <p:sp>
        <p:nvSpPr>
          <p:cNvPr id="18" name="TextBox 17">
            <a:extLst>
              <a:ext uri="{FF2B5EF4-FFF2-40B4-BE49-F238E27FC236}">
                <a16:creationId xmlns:a16="http://schemas.microsoft.com/office/drawing/2014/main" id="{5B8ED9D8-8D51-0E9E-72C0-E384318AE3AE}"/>
              </a:ext>
            </a:extLst>
          </p:cNvPr>
          <p:cNvSpPr txBox="1"/>
          <p:nvPr/>
        </p:nvSpPr>
        <p:spPr>
          <a:xfrm>
            <a:off x="6855110" y="2483487"/>
            <a:ext cx="1294902"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Richard Englebrecht (IL) ‘78</a:t>
            </a:r>
          </a:p>
        </p:txBody>
      </p:sp>
      <p:sp>
        <p:nvSpPr>
          <p:cNvPr id="19" name="TextBox 18">
            <a:extLst>
              <a:ext uri="{FF2B5EF4-FFF2-40B4-BE49-F238E27FC236}">
                <a16:creationId xmlns:a16="http://schemas.microsoft.com/office/drawing/2014/main" id="{ED82656A-00A4-A0CC-F029-D414D1ABD8D5}"/>
              </a:ext>
            </a:extLst>
          </p:cNvPr>
          <p:cNvSpPr txBox="1"/>
          <p:nvPr/>
        </p:nvSpPr>
        <p:spPr>
          <a:xfrm>
            <a:off x="9514432" y="1505010"/>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Martin Lang (NY) ‘79</a:t>
            </a:r>
          </a:p>
        </p:txBody>
      </p:sp>
      <p:sp>
        <p:nvSpPr>
          <p:cNvPr id="22" name="TextBox 21">
            <a:extLst>
              <a:ext uri="{FF2B5EF4-FFF2-40B4-BE49-F238E27FC236}">
                <a16:creationId xmlns:a16="http://schemas.microsoft.com/office/drawing/2014/main" id="{8C6C73CF-C307-94CB-4132-D6D9CD362B01}"/>
              </a:ext>
            </a:extLst>
          </p:cNvPr>
          <p:cNvSpPr txBox="1"/>
          <p:nvPr/>
        </p:nvSpPr>
        <p:spPr>
          <a:xfrm>
            <a:off x="9072482" y="732771"/>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Geoffrey Scott (ON) ‘80</a:t>
            </a:r>
          </a:p>
        </p:txBody>
      </p:sp>
      <p:sp>
        <p:nvSpPr>
          <p:cNvPr id="23" name="TextBox 22">
            <a:extLst>
              <a:ext uri="{FF2B5EF4-FFF2-40B4-BE49-F238E27FC236}">
                <a16:creationId xmlns:a16="http://schemas.microsoft.com/office/drawing/2014/main" id="{F3CC4F01-7590-F266-80C9-1125130283C3}"/>
              </a:ext>
            </a:extLst>
          </p:cNvPr>
          <p:cNvSpPr txBox="1"/>
          <p:nvPr/>
        </p:nvSpPr>
        <p:spPr>
          <a:xfrm>
            <a:off x="9434892" y="2429852"/>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Carmen Guarino (PA) ‘81</a:t>
            </a:r>
          </a:p>
        </p:txBody>
      </p:sp>
      <p:sp>
        <p:nvSpPr>
          <p:cNvPr id="25" name="TextBox 24">
            <a:extLst>
              <a:ext uri="{FF2B5EF4-FFF2-40B4-BE49-F238E27FC236}">
                <a16:creationId xmlns:a16="http://schemas.microsoft.com/office/drawing/2014/main" id="{74362B62-CE73-21C0-4354-15AE711547AC}"/>
              </a:ext>
            </a:extLst>
          </p:cNvPr>
          <p:cNvSpPr txBox="1"/>
          <p:nvPr/>
        </p:nvSpPr>
        <p:spPr>
          <a:xfrm>
            <a:off x="8347572" y="5174673"/>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Charles Jones (GA) ‘83</a:t>
            </a:r>
          </a:p>
        </p:txBody>
      </p:sp>
      <p:sp>
        <p:nvSpPr>
          <p:cNvPr id="26" name="TextBox 25">
            <a:extLst>
              <a:ext uri="{FF2B5EF4-FFF2-40B4-BE49-F238E27FC236}">
                <a16:creationId xmlns:a16="http://schemas.microsoft.com/office/drawing/2014/main" id="{D78A8064-58C4-3CD3-0CEE-B91F8851EC2D}"/>
              </a:ext>
            </a:extLst>
          </p:cNvPr>
          <p:cNvSpPr txBox="1"/>
          <p:nvPr/>
        </p:nvSpPr>
        <p:spPr>
          <a:xfrm>
            <a:off x="5649835" y="5561315"/>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Ernest Gloyna (TX) ‘84</a:t>
            </a:r>
          </a:p>
        </p:txBody>
      </p:sp>
      <p:sp>
        <p:nvSpPr>
          <p:cNvPr id="27" name="TextBox 26">
            <a:extLst>
              <a:ext uri="{FF2B5EF4-FFF2-40B4-BE49-F238E27FC236}">
                <a16:creationId xmlns:a16="http://schemas.microsoft.com/office/drawing/2014/main" id="{7E6E013A-1F29-D714-3782-EB35AD8C3601}"/>
              </a:ext>
            </a:extLst>
          </p:cNvPr>
          <p:cNvSpPr txBox="1"/>
          <p:nvPr/>
        </p:nvSpPr>
        <p:spPr>
          <a:xfrm>
            <a:off x="185121" y="1980289"/>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Henry Tow (CA) ‘85</a:t>
            </a:r>
          </a:p>
        </p:txBody>
      </p:sp>
      <p:sp>
        <p:nvSpPr>
          <p:cNvPr id="28" name="TextBox 27">
            <a:extLst>
              <a:ext uri="{FF2B5EF4-FFF2-40B4-BE49-F238E27FC236}">
                <a16:creationId xmlns:a16="http://schemas.microsoft.com/office/drawing/2014/main" id="{5CDFD5F2-EB3E-B1CA-193D-FCE6B88BF9E3}"/>
              </a:ext>
            </a:extLst>
          </p:cNvPr>
          <p:cNvSpPr txBox="1"/>
          <p:nvPr/>
        </p:nvSpPr>
        <p:spPr>
          <a:xfrm>
            <a:off x="6412805" y="3411454"/>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Henry Schwartz (MO) ‘86</a:t>
            </a:r>
          </a:p>
        </p:txBody>
      </p:sp>
      <p:sp>
        <p:nvSpPr>
          <p:cNvPr id="29" name="TextBox 28">
            <a:extLst>
              <a:ext uri="{FF2B5EF4-FFF2-40B4-BE49-F238E27FC236}">
                <a16:creationId xmlns:a16="http://schemas.microsoft.com/office/drawing/2014/main" id="{0E63D3A2-9BF8-B6DF-97EC-35551084BE1E}"/>
              </a:ext>
            </a:extLst>
          </p:cNvPr>
          <p:cNvSpPr txBox="1"/>
          <p:nvPr/>
        </p:nvSpPr>
        <p:spPr>
          <a:xfrm>
            <a:off x="8058356" y="4417806"/>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Charles Huber (GA) ‘87</a:t>
            </a:r>
          </a:p>
        </p:txBody>
      </p:sp>
      <p:sp>
        <p:nvSpPr>
          <p:cNvPr id="30" name="TextBox 29">
            <a:extLst>
              <a:ext uri="{FF2B5EF4-FFF2-40B4-BE49-F238E27FC236}">
                <a16:creationId xmlns:a16="http://schemas.microsoft.com/office/drawing/2014/main" id="{1D96A249-628B-50F6-C07C-3179DB12A5F0}"/>
              </a:ext>
            </a:extLst>
          </p:cNvPr>
          <p:cNvSpPr txBox="1"/>
          <p:nvPr/>
        </p:nvSpPr>
        <p:spPr>
          <a:xfrm>
            <a:off x="9232025" y="5062971"/>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Beth Turner (GA) ‘88</a:t>
            </a:r>
          </a:p>
        </p:txBody>
      </p:sp>
      <p:sp>
        <p:nvSpPr>
          <p:cNvPr id="31" name="TextBox 30">
            <a:extLst>
              <a:ext uri="{FF2B5EF4-FFF2-40B4-BE49-F238E27FC236}">
                <a16:creationId xmlns:a16="http://schemas.microsoft.com/office/drawing/2014/main" id="{E90844C8-D80B-F82A-7DA6-040FF053949C}"/>
              </a:ext>
            </a:extLst>
          </p:cNvPr>
          <p:cNvSpPr txBox="1"/>
          <p:nvPr/>
        </p:nvSpPr>
        <p:spPr>
          <a:xfrm>
            <a:off x="3142909" y="3354809"/>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James Abbott (RM) ‘89</a:t>
            </a:r>
          </a:p>
        </p:txBody>
      </p:sp>
      <p:sp>
        <p:nvSpPr>
          <p:cNvPr id="32" name="TextBox 31">
            <a:extLst>
              <a:ext uri="{FF2B5EF4-FFF2-40B4-BE49-F238E27FC236}">
                <a16:creationId xmlns:a16="http://schemas.microsoft.com/office/drawing/2014/main" id="{EA18C523-DCF6-B9D4-D945-7553D666E17C}"/>
              </a:ext>
            </a:extLst>
          </p:cNvPr>
          <p:cNvSpPr txBox="1"/>
          <p:nvPr/>
        </p:nvSpPr>
        <p:spPr>
          <a:xfrm>
            <a:off x="9254044" y="5836759"/>
            <a:ext cx="1744512" cy="646331"/>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Arthur Saarinen (FL) ‘90</a:t>
            </a:r>
          </a:p>
        </p:txBody>
      </p:sp>
      <p:sp>
        <p:nvSpPr>
          <p:cNvPr id="33" name="TextBox 32">
            <a:extLst>
              <a:ext uri="{FF2B5EF4-FFF2-40B4-BE49-F238E27FC236}">
                <a16:creationId xmlns:a16="http://schemas.microsoft.com/office/drawing/2014/main" id="{6D297280-4089-496F-88CC-A0A2FCD54AD1}"/>
              </a:ext>
            </a:extLst>
          </p:cNvPr>
          <p:cNvSpPr txBox="1"/>
          <p:nvPr/>
        </p:nvSpPr>
        <p:spPr>
          <a:xfrm>
            <a:off x="3851936" y="5224010"/>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Charles Kaiser (TX) ‘91</a:t>
            </a:r>
          </a:p>
        </p:txBody>
      </p:sp>
      <p:sp>
        <p:nvSpPr>
          <p:cNvPr id="34" name="TextBox 33">
            <a:extLst>
              <a:ext uri="{FF2B5EF4-FFF2-40B4-BE49-F238E27FC236}">
                <a16:creationId xmlns:a16="http://schemas.microsoft.com/office/drawing/2014/main" id="{6440DCB7-07A1-9C9E-389B-100E99AC202C}"/>
              </a:ext>
            </a:extLst>
          </p:cNvPr>
          <p:cNvSpPr txBox="1"/>
          <p:nvPr/>
        </p:nvSpPr>
        <p:spPr>
          <a:xfrm>
            <a:off x="227454" y="3611803"/>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Roger Dolan (CA) ‘92</a:t>
            </a:r>
          </a:p>
        </p:txBody>
      </p:sp>
      <p:sp>
        <p:nvSpPr>
          <p:cNvPr id="35" name="TextBox 34">
            <a:extLst>
              <a:ext uri="{FF2B5EF4-FFF2-40B4-BE49-F238E27FC236}">
                <a16:creationId xmlns:a16="http://schemas.microsoft.com/office/drawing/2014/main" id="{B2138658-E2EA-1D07-C8F4-AED2EDF43098}"/>
              </a:ext>
            </a:extLst>
          </p:cNvPr>
          <p:cNvSpPr txBox="1"/>
          <p:nvPr/>
        </p:nvSpPr>
        <p:spPr>
          <a:xfrm>
            <a:off x="5414940" y="4406620"/>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Chuck Sorber (TX) ‘93</a:t>
            </a:r>
          </a:p>
        </p:txBody>
      </p:sp>
      <p:sp>
        <p:nvSpPr>
          <p:cNvPr id="36" name="TextBox 35">
            <a:extLst>
              <a:ext uri="{FF2B5EF4-FFF2-40B4-BE49-F238E27FC236}">
                <a16:creationId xmlns:a16="http://schemas.microsoft.com/office/drawing/2014/main" id="{BD87864C-B463-D8BE-C893-55ABE4F3BBCC}"/>
              </a:ext>
            </a:extLst>
          </p:cNvPr>
          <p:cNvSpPr txBox="1"/>
          <p:nvPr/>
        </p:nvSpPr>
        <p:spPr>
          <a:xfrm>
            <a:off x="7967073" y="1736683"/>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Phillip Gerwert (MI) ‘94</a:t>
            </a:r>
          </a:p>
        </p:txBody>
      </p:sp>
      <p:sp>
        <p:nvSpPr>
          <p:cNvPr id="37" name="TextBox 36">
            <a:extLst>
              <a:ext uri="{FF2B5EF4-FFF2-40B4-BE49-F238E27FC236}">
                <a16:creationId xmlns:a16="http://schemas.microsoft.com/office/drawing/2014/main" id="{29912BB3-F335-EFFF-46F3-1DE317F6AAC4}"/>
              </a:ext>
            </a:extLst>
          </p:cNvPr>
          <p:cNvSpPr txBox="1"/>
          <p:nvPr/>
        </p:nvSpPr>
        <p:spPr>
          <a:xfrm>
            <a:off x="6525139" y="4583240"/>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Michael Pollen (AK) ‘95</a:t>
            </a:r>
          </a:p>
        </p:txBody>
      </p:sp>
      <p:sp>
        <p:nvSpPr>
          <p:cNvPr id="38" name="TextBox 37">
            <a:extLst>
              <a:ext uri="{FF2B5EF4-FFF2-40B4-BE49-F238E27FC236}">
                <a16:creationId xmlns:a16="http://schemas.microsoft.com/office/drawing/2014/main" id="{4D3D9C57-A7C0-0CF1-7536-B5DD131AFECC}"/>
              </a:ext>
            </a:extLst>
          </p:cNvPr>
          <p:cNvSpPr txBox="1"/>
          <p:nvPr/>
        </p:nvSpPr>
        <p:spPr>
          <a:xfrm>
            <a:off x="3836877" y="2356111"/>
            <a:ext cx="1410151"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Dick Kuchenrither (RM) ‘96</a:t>
            </a:r>
          </a:p>
        </p:txBody>
      </p:sp>
      <p:sp>
        <p:nvSpPr>
          <p:cNvPr id="39" name="TextBox 38">
            <a:extLst>
              <a:ext uri="{FF2B5EF4-FFF2-40B4-BE49-F238E27FC236}">
                <a16:creationId xmlns:a16="http://schemas.microsoft.com/office/drawing/2014/main" id="{2CCC482B-3185-6D81-A1B3-2A52D64ABB12}"/>
              </a:ext>
            </a:extLst>
          </p:cNvPr>
          <p:cNvSpPr txBox="1"/>
          <p:nvPr/>
        </p:nvSpPr>
        <p:spPr>
          <a:xfrm>
            <a:off x="9005831" y="4209435"/>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Billy Turner (GA) ‘97</a:t>
            </a:r>
          </a:p>
        </p:txBody>
      </p:sp>
      <p:sp>
        <p:nvSpPr>
          <p:cNvPr id="40" name="TextBox 39">
            <a:extLst>
              <a:ext uri="{FF2B5EF4-FFF2-40B4-BE49-F238E27FC236}">
                <a16:creationId xmlns:a16="http://schemas.microsoft.com/office/drawing/2014/main" id="{DBAA3C1B-7947-69D0-E04E-105360515604}"/>
              </a:ext>
            </a:extLst>
          </p:cNvPr>
          <p:cNvSpPr txBox="1"/>
          <p:nvPr/>
        </p:nvSpPr>
        <p:spPr>
          <a:xfrm>
            <a:off x="5393092" y="2946666"/>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Dale Jacobson (NB) ‘98</a:t>
            </a:r>
          </a:p>
        </p:txBody>
      </p:sp>
      <p:sp>
        <p:nvSpPr>
          <p:cNvPr id="41" name="TextBox 40">
            <a:extLst>
              <a:ext uri="{FF2B5EF4-FFF2-40B4-BE49-F238E27FC236}">
                <a16:creationId xmlns:a16="http://schemas.microsoft.com/office/drawing/2014/main" id="{37F109A7-7321-5527-9CC5-A6D3B73797C1}"/>
              </a:ext>
            </a:extLst>
          </p:cNvPr>
          <p:cNvSpPr txBox="1"/>
          <p:nvPr/>
        </p:nvSpPr>
        <p:spPr>
          <a:xfrm>
            <a:off x="4417075" y="4341104"/>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Rhonda Harris (TX) ‘99</a:t>
            </a:r>
          </a:p>
        </p:txBody>
      </p:sp>
      <p:sp>
        <p:nvSpPr>
          <p:cNvPr id="43" name="TextBox 42">
            <a:extLst>
              <a:ext uri="{FF2B5EF4-FFF2-40B4-BE49-F238E27FC236}">
                <a16:creationId xmlns:a16="http://schemas.microsoft.com/office/drawing/2014/main" id="{E9AB99A9-845E-BA6A-F8E6-EA8DC256486E}"/>
              </a:ext>
            </a:extLst>
          </p:cNvPr>
          <p:cNvSpPr txBox="1"/>
          <p:nvPr/>
        </p:nvSpPr>
        <p:spPr>
          <a:xfrm>
            <a:off x="10037637" y="4143534"/>
            <a:ext cx="1145219" cy="646331"/>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Joe Stowe (NC) ‘01</a:t>
            </a:r>
          </a:p>
        </p:txBody>
      </p:sp>
      <p:sp>
        <p:nvSpPr>
          <p:cNvPr id="44" name="TextBox 43">
            <a:extLst>
              <a:ext uri="{FF2B5EF4-FFF2-40B4-BE49-F238E27FC236}">
                <a16:creationId xmlns:a16="http://schemas.microsoft.com/office/drawing/2014/main" id="{30BFF38A-4C9F-4F78-5ED5-59AEBB56F7BD}"/>
              </a:ext>
            </a:extLst>
          </p:cNvPr>
          <p:cNvSpPr txBox="1"/>
          <p:nvPr/>
        </p:nvSpPr>
        <p:spPr>
          <a:xfrm>
            <a:off x="1062417" y="3637796"/>
            <a:ext cx="1145219" cy="646331"/>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Jim Clark (CA) ‘02</a:t>
            </a:r>
          </a:p>
        </p:txBody>
      </p:sp>
      <p:sp>
        <p:nvSpPr>
          <p:cNvPr id="45" name="TextBox 44">
            <a:extLst>
              <a:ext uri="{FF2B5EF4-FFF2-40B4-BE49-F238E27FC236}">
                <a16:creationId xmlns:a16="http://schemas.microsoft.com/office/drawing/2014/main" id="{AA891ADE-5BD8-89C8-F251-82D31917225C}"/>
              </a:ext>
            </a:extLst>
          </p:cNvPr>
          <p:cNvSpPr txBox="1"/>
          <p:nvPr/>
        </p:nvSpPr>
        <p:spPr>
          <a:xfrm>
            <a:off x="4622132" y="5933388"/>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Robert McMillon (TX) ‘03</a:t>
            </a:r>
          </a:p>
        </p:txBody>
      </p:sp>
      <p:sp>
        <p:nvSpPr>
          <p:cNvPr id="46" name="TextBox 45">
            <a:extLst>
              <a:ext uri="{FF2B5EF4-FFF2-40B4-BE49-F238E27FC236}">
                <a16:creationId xmlns:a16="http://schemas.microsoft.com/office/drawing/2014/main" id="{2D869D50-9083-E700-0C8E-9B55D629C5B5}"/>
              </a:ext>
            </a:extLst>
          </p:cNvPr>
          <p:cNvSpPr txBox="1"/>
          <p:nvPr/>
        </p:nvSpPr>
        <p:spPr>
          <a:xfrm>
            <a:off x="10631047" y="2528954"/>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Larry Jaworkski (CH) ‘04</a:t>
            </a:r>
          </a:p>
        </p:txBody>
      </p:sp>
      <p:sp>
        <p:nvSpPr>
          <p:cNvPr id="49" name="TextBox 48">
            <a:extLst>
              <a:ext uri="{FF2B5EF4-FFF2-40B4-BE49-F238E27FC236}">
                <a16:creationId xmlns:a16="http://schemas.microsoft.com/office/drawing/2014/main" id="{CC0B8F39-9FA6-49D8-3ED3-1B46BF4A863C}"/>
              </a:ext>
            </a:extLst>
          </p:cNvPr>
          <p:cNvSpPr txBox="1"/>
          <p:nvPr/>
        </p:nvSpPr>
        <p:spPr>
          <a:xfrm>
            <a:off x="1204515" y="2029512"/>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Lynn Grijalva (NV) ‘05</a:t>
            </a:r>
          </a:p>
        </p:txBody>
      </p:sp>
      <p:sp>
        <p:nvSpPr>
          <p:cNvPr id="50" name="TextBox 49">
            <a:extLst>
              <a:ext uri="{FF2B5EF4-FFF2-40B4-BE49-F238E27FC236}">
                <a16:creationId xmlns:a16="http://schemas.microsoft.com/office/drawing/2014/main" id="{7CD8DE21-518F-0C0B-23C6-D532CA583F96}"/>
              </a:ext>
            </a:extLst>
          </p:cNvPr>
          <p:cNvSpPr txBox="1"/>
          <p:nvPr/>
        </p:nvSpPr>
        <p:spPr>
          <a:xfrm>
            <a:off x="746335" y="1015757"/>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Michael Reed (PN) ‘06</a:t>
            </a:r>
          </a:p>
        </p:txBody>
      </p:sp>
      <p:sp>
        <p:nvSpPr>
          <p:cNvPr id="51" name="TextBox 50">
            <a:extLst>
              <a:ext uri="{FF2B5EF4-FFF2-40B4-BE49-F238E27FC236}">
                <a16:creationId xmlns:a16="http://schemas.microsoft.com/office/drawing/2014/main" id="{FB8E2853-FE39-F96E-3971-2BF9900C9779}"/>
              </a:ext>
            </a:extLst>
          </p:cNvPr>
          <p:cNvSpPr txBox="1"/>
          <p:nvPr/>
        </p:nvSpPr>
        <p:spPr>
          <a:xfrm>
            <a:off x="5012103" y="2198348"/>
            <a:ext cx="1301527"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Mohamed Dahab (NB) ‘07</a:t>
            </a:r>
          </a:p>
        </p:txBody>
      </p:sp>
      <p:sp>
        <p:nvSpPr>
          <p:cNvPr id="52" name="TextBox 51">
            <a:extLst>
              <a:ext uri="{FF2B5EF4-FFF2-40B4-BE49-F238E27FC236}">
                <a16:creationId xmlns:a16="http://schemas.microsoft.com/office/drawing/2014/main" id="{92B295BE-4C1B-66A8-8BC4-A8CB0AA3E000}"/>
              </a:ext>
            </a:extLst>
          </p:cNvPr>
          <p:cNvSpPr txBox="1"/>
          <p:nvPr/>
        </p:nvSpPr>
        <p:spPr>
          <a:xfrm>
            <a:off x="10219215" y="839620"/>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Adam Zabinski (NY) ‘08</a:t>
            </a:r>
          </a:p>
        </p:txBody>
      </p:sp>
      <p:sp>
        <p:nvSpPr>
          <p:cNvPr id="53" name="TextBox 52">
            <a:extLst>
              <a:ext uri="{FF2B5EF4-FFF2-40B4-BE49-F238E27FC236}">
                <a16:creationId xmlns:a16="http://schemas.microsoft.com/office/drawing/2014/main" id="{7AA686DD-8D0A-3820-792C-BDDD39D3DE76}"/>
              </a:ext>
            </a:extLst>
          </p:cNvPr>
          <p:cNvSpPr txBox="1"/>
          <p:nvPr/>
        </p:nvSpPr>
        <p:spPr>
          <a:xfrm>
            <a:off x="10037637" y="4711154"/>
            <a:ext cx="1512064" cy="646331"/>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Rebecca West (SC) ‘09</a:t>
            </a:r>
          </a:p>
        </p:txBody>
      </p:sp>
      <p:sp>
        <p:nvSpPr>
          <p:cNvPr id="54" name="TextBox 53">
            <a:extLst>
              <a:ext uri="{FF2B5EF4-FFF2-40B4-BE49-F238E27FC236}">
                <a16:creationId xmlns:a16="http://schemas.microsoft.com/office/drawing/2014/main" id="{2FA48124-F83C-94B8-9167-22137EB5448B}"/>
              </a:ext>
            </a:extLst>
          </p:cNvPr>
          <p:cNvSpPr txBox="1"/>
          <p:nvPr/>
        </p:nvSpPr>
        <p:spPr>
          <a:xfrm>
            <a:off x="6831946" y="804683"/>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Paul Freedman (MI) ‘10</a:t>
            </a:r>
          </a:p>
        </p:txBody>
      </p:sp>
      <p:sp>
        <p:nvSpPr>
          <p:cNvPr id="55" name="TextBox 54">
            <a:extLst>
              <a:ext uri="{FF2B5EF4-FFF2-40B4-BE49-F238E27FC236}">
                <a16:creationId xmlns:a16="http://schemas.microsoft.com/office/drawing/2014/main" id="{5D280AAB-B209-DACF-E44A-5DEABC2592CA}"/>
              </a:ext>
            </a:extLst>
          </p:cNvPr>
          <p:cNvSpPr txBox="1"/>
          <p:nvPr/>
        </p:nvSpPr>
        <p:spPr>
          <a:xfrm>
            <a:off x="10998556" y="1671188"/>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Jeanette Brown (NE) ‘11</a:t>
            </a:r>
          </a:p>
        </p:txBody>
      </p:sp>
      <p:sp>
        <p:nvSpPr>
          <p:cNvPr id="56" name="TextBox 55">
            <a:extLst>
              <a:ext uri="{FF2B5EF4-FFF2-40B4-BE49-F238E27FC236}">
                <a16:creationId xmlns:a16="http://schemas.microsoft.com/office/drawing/2014/main" id="{51DD3DBD-4451-E99B-0038-9BB24D024E80}"/>
              </a:ext>
            </a:extLst>
          </p:cNvPr>
          <p:cNvSpPr txBox="1"/>
          <p:nvPr/>
        </p:nvSpPr>
        <p:spPr>
          <a:xfrm>
            <a:off x="5380999" y="3816474"/>
            <a:ext cx="1174501" cy="646331"/>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Matt Bond (KS) ‘12</a:t>
            </a:r>
          </a:p>
        </p:txBody>
      </p:sp>
      <p:sp>
        <p:nvSpPr>
          <p:cNvPr id="57" name="TextBox 56">
            <a:extLst>
              <a:ext uri="{FF2B5EF4-FFF2-40B4-BE49-F238E27FC236}">
                <a16:creationId xmlns:a16="http://schemas.microsoft.com/office/drawing/2014/main" id="{CD3B5F0C-B2A1-86C6-19EA-4A2BC6B9A8D5}"/>
              </a:ext>
            </a:extLst>
          </p:cNvPr>
          <p:cNvSpPr txBox="1"/>
          <p:nvPr/>
        </p:nvSpPr>
        <p:spPr>
          <a:xfrm>
            <a:off x="7966559" y="765477"/>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Cordell Samuels (ON) ‘13</a:t>
            </a:r>
          </a:p>
        </p:txBody>
      </p:sp>
      <p:sp>
        <p:nvSpPr>
          <p:cNvPr id="59" name="TextBox 58">
            <a:extLst>
              <a:ext uri="{FF2B5EF4-FFF2-40B4-BE49-F238E27FC236}">
                <a16:creationId xmlns:a16="http://schemas.microsoft.com/office/drawing/2014/main" id="{4E124D09-E6F9-0BDB-72E3-F07F68086B0D}"/>
              </a:ext>
            </a:extLst>
          </p:cNvPr>
          <p:cNvSpPr txBox="1"/>
          <p:nvPr/>
        </p:nvSpPr>
        <p:spPr>
          <a:xfrm>
            <a:off x="951689" y="4234214"/>
            <a:ext cx="1247025"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Ed McCormick (CA) ‘15</a:t>
            </a:r>
          </a:p>
        </p:txBody>
      </p:sp>
      <p:sp>
        <p:nvSpPr>
          <p:cNvPr id="61" name="TextBox 60">
            <a:extLst>
              <a:ext uri="{FF2B5EF4-FFF2-40B4-BE49-F238E27FC236}">
                <a16:creationId xmlns:a16="http://schemas.microsoft.com/office/drawing/2014/main" id="{93511437-CDED-BA23-E59B-1D5339813B2A}"/>
              </a:ext>
            </a:extLst>
          </p:cNvPr>
          <p:cNvSpPr txBox="1"/>
          <p:nvPr/>
        </p:nvSpPr>
        <p:spPr>
          <a:xfrm>
            <a:off x="1787944" y="2758539"/>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Rick Warner (NV) ‘17</a:t>
            </a:r>
          </a:p>
        </p:txBody>
      </p:sp>
      <p:sp>
        <p:nvSpPr>
          <p:cNvPr id="62" name="TextBox 61">
            <a:extLst>
              <a:ext uri="{FF2B5EF4-FFF2-40B4-BE49-F238E27FC236}">
                <a16:creationId xmlns:a16="http://schemas.microsoft.com/office/drawing/2014/main" id="{9D3ADA8F-93FD-134A-84A5-10FBBE88A0A1}"/>
              </a:ext>
            </a:extLst>
          </p:cNvPr>
          <p:cNvSpPr txBox="1"/>
          <p:nvPr/>
        </p:nvSpPr>
        <p:spPr>
          <a:xfrm>
            <a:off x="3033278" y="1679927"/>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Jenny Hartfelder (RM) ‘18</a:t>
            </a:r>
          </a:p>
        </p:txBody>
      </p:sp>
      <p:sp>
        <p:nvSpPr>
          <p:cNvPr id="63" name="TextBox 62">
            <a:extLst>
              <a:ext uri="{FF2B5EF4-FFF2-40B4-BE49-F238E27FC236}">
                <a16:creationId xmlns:a16="http://schemas.microsoft.com/office/drawing/2014/main" id="{55C3395C-6DB2-792B-B1EC-553B87387A48}"/>
              </a:ext>
            </a:extLst>
          </p:cNvPr>
          <p:cNvSpPr txBox="1"/>
          <p:nvPr/>
        </p:nvSpPr>
        <p:spPr>
          <a:xfrm>
            <a:off x="7293766" y="3279425"/>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Tom Kunetz (IL) ‘19</a:t>
            </a:r>
          </a:p>
        </p:txBody>
      </p:sp>
      <p:sp>
        <p:nvSpPr>
          <p:cNvPr id="64" name="TextBox 63">
            <a:extLst>
              <a:ext uri="{FF2B5EF4-FFF2-40B4-BE49-F238E27FC236}">
                <a16:creationId xmlns:a16="http://schemas.microsoft.com/office/drawing/2014/main" id="{9F4415B2-4BAD-0785-621D-BE44A89FD6A2}"/>
              </a:ext>
            </a:extLst>
          </p:cNvPr>
          <p:cNvSpPr txBox="1"/>
          <p:nvPr/>
        </p:nvSpPr>
        <p:spPr>
          <a:xfrm>
            <a:off x="6383460" y="1708859"/>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Lynn Broaddus (CS) ‘20</a:t>
            </a:r>
          </a:p>
        </p:txBody>
      </p:sp>
      <p:sp>
        <p:nvSpPr>
          <p:cNvPr id="65" name="TextBox 64">
            <a:extLst>
              <a:ext uri="{FF2B5EF4-FFF2-40B4-BE49-F238E27FC236}">
                <a16:creationId xmlns:a16="http://schemas.microsoft.com/office/drawing/2014/main" id="{A8427370-BFE2-D48F-FDD2-5DE6EDF00304}"/>
              </a:ext>
            </a:extLst>
          </p:cNvPr>
          <p:cNvSpPr txBox="1"/>
          <p:nvPr/>
        </p:nvSpPr>
        <p:spPr>
          <a:xfrm>
            <a:off x="10605862" y="3411405"/>
            <a:ext cx="1410489" cy="646331"/>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Jackie Jarrell (NC) ‘21</a:t>
            </a:r>
          </a:p>
        </p:txBody>
      </p:sp>
      <p:sp>
        <p:nvSpPr>
          <p:cNvPr id="66" name="TextBox 65">
            <a:extLst>
              <a:ext uri="{FF2B5EF4-FFF2-40B4-BE49-F238E27FC236}">
                <a16:creationId xmlns:a16="http://schemas.microsoft.com/office/drawing/2014/main" id="{1BBB5913-D572-82B1-0171-8F39D4B781C6}"/>
              </a:ext>
            </a:extLst>
          </p:cNvPr>
          <p:cNvSpPr txBox="1"/>
          <p:nvPr/>
        </p:nvSpPr>
        <p:spPr>
          <a:xfrm>
            <a:off x="4151552" y="3206761"/>
            <a:ext cx="1410151"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Jamie Eichenberger (RM) ‘22</a:t>
            </a:r>
          </a:p>
        </p:txBody>
      </p:sp>
      <p:sp>
        <p:nvSpPr>
          <p:cNvPr id="67" name="TextBox 66">
            <a:extLst>
              <a:ext uri="{FF2B5EF4-FFF2-40B4-BE49-F238E27FC236}">
                <a16:creationId xmlns:a16="http://schemas.microsoft.com/office/drawing/2014/main" id="{EB3081C2-969B-8892-A1F0-9A69C4F426F9}"/>
              </a:ext>
            </a:extLst>
          </p:cNvPr>
          <p:cNvSpPr txBox="1"/>
          <p:nvPr/>
        </p:nvSpPr>
        <p:spPr>
          <a:xfrm>
            <a:off x="7863116" y="6058369"/>
            <a:ext cx="1565036" cy="646331"/>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Ifetayo Venner (FL) ‘23</a:t>
            </a:r>
          </a:p>
        </p:txBody>
      </p:sp>
      <p:sp>
        <p:nvSpPr>
          <p:cNvPr id="68" name="TextBox 67">
            <a:extLst>
              <a:ext uri="{FF2B5EF4-FFF2-40B4-BE49-F238E27FC236}">
                <a16:creationId xmlns:a16="http://schemas.microsoft.com/office/drawing/2014/main" id="{EFAAA1B4-7F2A-F679-3E38-F00A183A5566}"/>
              </a:ext>
            </a:extLst>
          </p:cNvPr>
          <p:cNvSpPr txBox="1"/>
          <p:nvPr/>
        </p:nvSpPr>
        <p:spPr>
          <a:xfrm>
            <a:off x="6676835" y="5497227"/>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Aimee Killeen (LA) ‘24</a:t>
            </a:r>
          </a:p>
        </p:txBody>
      </p:sp>
      <p:sp>
        <p:nvSpPr>
          <p:cNvPr id="58" name="TextBox 57">
            <a:extLst>
              <a:ext uri="{FF2B5EF4-FFF2-40B4-BE49-F238E27FC236}">
                <a16:creationId xmlns:a16="http://schemas.microsoft.com/office/drawing/2014/main" id="{49CA4031-CB2B-EBBA-3F4A-EC0A8F1529C1}"/>
              </a:ext>
            </a:extLst>
          </p:cNvPr>
          <p:cNvSpPr txBox="1"/>
          <p:nvPr/>
        </p:nvSpPr>
        <p:spPr>
          <a:xfrm>
            <a:off x="7998290" y="3564564"/>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Sandra Ralston (IN) ‘14</a:t>
            </a:r>
          </a:p>
        </p:txBody>
      </p:sp>
      <p:sp>
        <p:nvSpPr>
          <p:cNvPr id="60" name="TextBox 59">
            <a:extLst>
              <a:ext uri="{FF2B5EF4-FFF2-40B4-BE49-F238E27FC236}">
                <a16:creationId xmlns:a16="http://schemas.microsoft.com/office/drawing/2014/main" id="{F0D8DF0C-5BC2-AFEE-A53B-B6C01CB0AC18}"/>
              </a:ext>
            </a:extLst>
          </p:cNvPr>
          <p:cNvSpPr txBox="1"/>
          <p:nvPr/>
        </p:nvSpPr>
        <p:spPr>
          <a:xfrm>
            <a:off x="8745025" y="3478611"/>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Paul Bowen (GA) ‘16</a:t>
            </a:r>
          </a:p>
        </p:txBody>
      </p:sp>
      <p:sp>
        <p:nvSpPr>
          <p:cNvPr id="24" name="TextBox 23">
            <a:extLst>
              <a:ext uri="{FF2B5EF4-FFF2-40B4-BE49-F238E27FC236}">
                <a16:creationId xmlns:a16="http://schemas.microsoft.com/office/drawing/2014/main" id="{158E1F00-03CA-1D7E-ACFD-04D2552A40B7}"/>
              </a:ext>
            </a:extLst>
          </p:cNvPr>
          <p:cNvSpPr txBox="1"/>
          <p:nvPr/>
        </p:nvSpPr>
        <p:spPr>
          <a:xfrm>
            <a:off x="9623427" y="3354809"/>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Horace Smith (VA) ‘82</a:t>
            </a:r>
          </a:p>
        </p:txBody>
      </p:sp>
      <p:sp>
        <p:nvSpPr>
          <p:cNvPr id="42" name="TextBox 41">
            <a:extLst>
              <a:ext uri="{FF2B5EF4-FFF2-40B4-BE49-F238E27FC236}">
                <a16:creationId xmlns:a16="http://schemas.microsoft.com/office/drawing/2014/main" id="{B885C007-A602-51A0-3478-87EDB5A488D0}"/>
              </a:ext>
            </a:extLst>
          </p:cNvPr>
          <p:cNvSpPr txBox="1"/>
          <p:nvPr/>
        </p:nvSpPr>
        <p:spPr>
          <a:xfrm>
            <a:off x="8007139" y="2696330"/>
            <a:ext cx="1145219" cy="923330"/>
          </a:xfrm>
          <a:prstGeom prst="rect">
            <a:avLst/>
          </a:prstGeom>
          <a:solidFill>
            <a:schemeClr val="accent1">
              <a:lumMod val="40000"/>
              <a:lumOff val="60000"/>
            </a:schemeClr>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Albert Goodman (IN) ‘00</a:t>
            </a:r>
          </a:p>
        </p:txBody>
      </p:sp>
    </p:spTree>
    <p:extLst>
      <p:ext uri="{BB962C8B-B14F-4D97-AF65-F5344CB8AC3E}">
        <p14:creationId xmlns:p14="http://schemas.microsoft.com/office/powerpoint/2010/main" val="338223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249"/>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250"/>
                                  </p:stCondLst>
                                  <p:childTnLst>
                                    <p:set>
                                      <p:cBhvr>
                                        <p:cTn id="9" dur="1" fill="hold">
                                          <p:stCondLst>
                                            <p:cond delay="249"/>
                                          </p:stCondLst>
                                        </p:cTn>
                                        <p:tgtEl>
                                          <p:spTgt spid="1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250"/>
                                  </p:stCondLst>
                                  <p:childTnLst>
                                    <p:set>
                                      <p:cBhvr>
                                        <p:cTn id="12" dur="1" fill="hold">
                                          <p:stCondLst>
                                            <p:cond delay="249"/>
                                          </p:stCondLst>
                                        </p:cTn>
                                        <p:tgtEl>
                                          <p:spTgt spid="1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250"/>
                                  </p:stCondLst>
                                  <p:childTnLst>
                                    <p:set>
                                      <p:cBhvr>
                                        <p:cTn id="15" dur="1" fill="hold">
                                          <p:stCondLst>
                                            <p:cond delay="249"/>
                                          </p:stCondLst>
                                        </p:cTn>
                                        <p:tgtEl>
                                          <p:spTgt spid="1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250"/>
                                  </p:stCondLst>
                                  <p:childTnLst>
                                    <p:set>
                                      <p:cBhvr>
                                        <p:cTn id="18" dur="1" fill="hold">
                                          <p:stCondLst>
                                            <p:cond delay="249"/>
                                          </p:stCondLst>
                                        </p:cTn>
                                        <p:tgtEl>
                                          <p:spTgt spid="18"/>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250"/>
                                  </p:stCondLst>
                                  <p:childTnLst>
                                    <p:set>
                                      <p:cBhvr>
                                        <p:cTn id="21" dur="1" fill="hold">
                                          <p:stCondLst>
                                            <p:cond delay="249"/>
                                          </p:stCondLst>
                                        </p:cTn>
                                        <p:tgtEl>
                                          <p:spTgt spid="19"/>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250"/>
                                  </p:stCondLst>
                                  <p:childTnLst>
                                    <p:set>
                                      <p:cBhvr>
                                        <p:cTn id="24" dur="1" fill="hold">
                                          <p:stCondLst>
                                            <p:cond delay="249"/>
                                          </p:stCondLst>
                                        </p:cTn>
                                        <p:tgtEl>
                                          <p:spTgt spid="2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250"/>
                                  </p:stCondLst>
                                  <p:childTnLst>
                                    <p:set>
                                      <p:cBhvr>
                                        <p:cTn id="27" dur="1" fill="hold">
                                          <p:stCondLst>
                                            <p:cond delay="249"/>
                                          </p:stCondLst>
                                        </p:cTn>
                                        <p:tgtEl>
                                          <p:spTgt spid="23"/>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250"/>
                                  </p:stCondLst>
                                  <p:childTnLst>
                                    <p:set>
                                      <p:cBhvr>
                                        <p:cTn id="30" dur="1" fill="hold">
                                          <p:stCondLst>
                                            <p:cond delay="249"/>
                                          </p:stCondLst>
                                        </p:cTn>
                                        <p:tgtEl>
                                          <p:spTgt spid="24"/>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250"/>
                                  </p:stCondLst>
                                  <p:childTnLst>
                                    <p:set>
                                      <p:cBhvr>
                                        <p:cTn id="33" dur="1" fill="hold">
                                          <p:stCondLst>
                                            <p:cond delay="249"/>
                                          </p:stCondLst>
                                        </p:cTn>
                                        <p:tgtEl>
                                          <p:spTgt spid="25"/>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250"/>
                                  </p:stCondLst>
                                  <p:childTnLst>
                                    <p:set>
                                      <p:cBhvr>
                                        <p:cTn id="36" dur="1" fill="hold">
                                          <p:stCondLst>
                                            <p:cond delay="249"/>
                                          </p:stCondLst>
                                        </p:cTn>
                                        <p:tgtEl>
                                          <p:spTgt spid="26"/>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250"/>
                                  </p:stCondLst>
                                  <p:childTnLst>
                                    <p:set>
                                      <p:cBhvr>
                                        <p:cTn id="39" dur="1" fill="hold">
                                          <p:stCondLst>
                                            <p:cond delay="249"/>
                                          </p:stCondLst>
                                        </p:cTn>
                                        <p:tgtEl>
                                          <p:spTgt spid="27"/>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250"/>
                                  </p:stCondLst>
                                  <p:childTnLst>
                                    <p:set>
                                      <p:cBhvr>
                                        <p:cTn id="42" dur="1" fill="hold">
                                          <p:stCondLst>
                                            <p:cond delay="249"/>
                                          </p:stCondLst>
                                        </p:cTn>
                                        <p:tgtEl>
                                          <p:spTgt spid="28"/>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250"/>
                                  </p:stCondLst>
                                  <p:childTnLst>
                                    <p:set>
                                      <p:cBhvr>
                                        <p:cTn id="45" dur="1" fill="hold">
                                          <p:stCondLst>
                                            <p:cond delay="249"/>
                                          </p:stCondLst>
                                        </p:cTn>
                                        <p:tgtEl>
                                          <p:spTgt spid="29"/>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250"/>
                                  </p:stCondLst>
                                  <p:childTnLst>
                                    <p:set>
                                      <p:cBhvr>
                                        <p:cTn id="48" dur="1" fill="hold">
                                          <p:stCondLst>
                                            <p:cond delay="249"/>
                                          </p:stCondLst>
                                        </p:cTn>
                                        <p:tgtEl>
                                          <p:spTgt spid="30"/>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grpId="0" nodeType="afterEffect">
                                  <p:stCondLst>
                                    <p:cond delay="250"/>
                                  </p:stCondLst>
                                  <p:childTnLst>
                                    <p:set>
                                      <p:cBhvr>
                                        <p:cTn id="51" dur="1" fill="hold">
                                          <p:stCondLst>
                                            <p:cond delay="249"/>
                                          </p:stCondLst>
                                        </p:cTn>
                                        <p:tgtEl>
                                          <p:spTgt spid="31"/>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grpId="0" nodeType="afterEffect">
                                  <p:stCondLst>
                                    <p:cond delay="250"/>
                                  </p:stCondLst>
                                  <p:childTnLst>
                                    <p:set>
                                      <p:cBhvr>
                                        <p:cTn id="54" dur="1" fill="hold">
                                          <p:stCondLst>
                                            <p:cond delay="249"/>
                                          </p:stCondLst>
                                        </p:cTn>
                                        <p:tgtEl>
                                          <p:spTgt spid="32"/>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grpId="0" nodeType="afterEffect">
                                  <p:stCondLst>
                                    <p:cond delay="250"/>
                                  </p:stCondLst>
                                  <p:childTnLst>
                                    <p:set>
                                      <p:cBhvr>
                                        <p:cTn id="57" dur="1" fill="hold">
                                          <p:stCondLst>
                                            <p:cond delay="249"/>
                                          </p:stCondLst>
                                        </p:cTn>
                                        <p:tgtEl>
                                          <p:spTgt spid="33"/>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grpId="0" nodeType="afterEffect">
                                  <p:stCondLst>
                                    <p:cond delay="250"/>
                                  </p:stCondLst>
                                  <p:childTnLst>
                                    <p:set>
                                      <p:cBhvr>
                                        <p:cTn id="60" dur="1" fill="hold">
                                          <p:stCondLst>
                                            <p:cond delay="249"/>
                                          </p:stCondLst>
                                        </p:cTn>
                                        <p:tgtEl>
                                          <p:spTgt spid="34"/>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250"/>
                                  </p:stCondLst>
                                  <p:childTnLst>
                                    <p:set>
                                      <p:cBhvr>
                                        <p:cTn id="63" dur="1" fill="hold">
                                          <p:stCondLst>
                                            <p:cond delay="249"/>
                                          </p:stCondLst>
                                        </p:cTn>
                                        <p:tgtEl>
                                          <p:spTgt spid="35"/>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grpId="0" nodeType="afterEffect">
                                  <p:stCondLst>
                                    <p:cond delay="250"/>
                                  </p:stCondLst>
                                  <p:childTnLst>
                                    <p:set>
                                      <p:cBhvr>
                                        <p:cTn id="66" dur="1" fill="hold">
                                          <p:stCondLst>
                                            <p:cond delay="249"/>
                                          </p:stCondLst>
                                        </p:cTn>
                                        <p:tgtEl>
                                          <p:spTgt spid="36"/>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grpId="0" nodeType="afterEffect">
                                  <p:stCondLst>
                                    <p:cond delay="250"/>
                                  </p:stCondLst>
                                  <p:childTnLst>
                                    <p:set>
                                      <p:cBhvr>
                                        <p:cTn id="69" dur="1" fill="hold">
                                          <p:stCondLst>
                                            <p:cond delay="249"/>
                                          </p:stCondLst>
                                        </p:cTn>
                                        <p:tgtEl>
                                          <p:spTgt spid="37"/>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grpId="0" nodeType="afterEffect">
                                  <p:stCondLst>
                                    <p:cond delay="250"/>
                                  </p:stCondLst>
                                  <p:childTnLst>
                                    <p:set>
                                      <p:cBhvr>
                                        <p:cTn id="72" dur="1" fill="hold">
                                          <p:stCondLst>
                                            <p:cond delay="249"/>
                                          </p:stCondLst>
                                        </p:cTn>
                                        <p:tgtEl>
                                          <p:spTgt spid="38"/>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250"/>
                                  </p:stCondLst>
                                  <p:childTnLst>
                                    <p:set>
                                      <p:cBhvr>
                                        <p:cTn id="75" dur="1" fill="hold">
                                          <p:stCondLst>
                                            <p:cond delay="249"/>
                                          </p:stCondLst>
                                        </p:cTn>
                                        <p:tgtEl>
                                          <p:spTgt spid="39"/>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grpId="0" nodeType="afterEffect">
                                  <p:stCondLst>
                                    <p:cond delay="250"/>
                                  </p:stCondLst>
                                  <p:childTnLst>
                                    <p:set>
                                      <p:cBhvr>
                                        <p:cTn id="78" dur="1" fill="hold">
                                          <p:stCondLst>
                                            <p:cond delay="249"/>
                                          </p:stCondLst>
                                        </p:cTn>
                                        <p:tgtEl>
                                          <p:spTgt spid="40"/>
                                        </p:tgtEl>
                                        <p:attrNameLst>
                                          <p:attrName>style.visibility</p:attrName>
                                        </p:attrNameLst>
                                      </p:cBhvr>
                                      <p:to>
                                        <p:strVal val="visible"/>
                                      </p:to>
                                    </p:set>
                                  </p:childTnLst>
                                </p:cTn>
                              </p:par>
                            </p:childTnLst>
                          </p:cTn>
                        </p:par>
                        <p:par>
                          <p:cTn id="79" fill="hold">
                            <p:stCondLst>
                              <p:cond delay="12500"/>
                            </p:stCondLst>
                            <p:childTnLst>
                              <p:par>
                                <p:cTn id="80" presetID="1" presetClass="entr" presetSubtype="0" fill="hold" grpId="0" nodeType="afterEffect">
                                  <p:stCondLst>
                                    <p:cond delay="250"/>
                                  </p:stCondLst>
                                  <p:childTnLst>
                                    <p:set>
                                      <p:cBhvr>
                                        <p:cTn id="81" dur="1" fill="hold">
                                          <p:stCondLst>
                                            <p:cond delay="249"/>
                                          </p:stCondLst>
                                        </p:cTn>
                                        <p:tgtEl>
                                          <p:spTgt spid="41"/>
                                        </p:tgtEl>
                                        <p:attrNameLst>
                                          <p:attrName>style.visibility</p:attrName>
                                        </p:attrNameLst>
                                      </p:cBhvr>
                                      <p:to>
                                        <p:strVal val="visible"/>
                                      </p:to>
                                    </p:set>
                                  </p:childTnLst>
                                </p:cTn>
                              </p:par>
                            </p:childTnLst>
                          </p:cTn>
                        </p:par>
                        <p:par>
                          <p:cTn id="82" fill="hold">
                            <p:stCondLst>
                              <p:cond delay="13000"/>
                            </p:stCondLst>
                            <p:childTnLst>
                              <p:par>
                                <p:cTn id="83" presetID="1" presetClass="entr" presetSubtype="0" fill="hold" grpId="0" nodeType="afterEffect">
                                  <p:stCondLst>
                                    <p:cond delay="250"/>
                                  </p:stCondLst>
                                  <p:childTnLst>
                                    <p:set>
                                      <p:cBhvr>
                                        <p:cTn id="84" dur="1" fill="hold">
                                          <p:stCondLst>
                                            <p:cond delay="249"/>
                                          </p:stCondLst>
                                        </p:cTn>
                                        <p:tgtEl>
                                          <p:spTgt spid="42"/>
                                        </p:tgtEl>
                                        <p:attrNameLst>
                                          <p:attrName>style.visibility</p:attrName>
                                        </p:attrNameLst>
                                      </p:cBhvr>
                                      <p:to>
                                        <p:strVal val="visible"/>
                                      </p:to>
                                    </p:set>
                                  </p:childTnLst>
                                </p:cTn>
                              </p:par>
                            </p:childTnLst>
                          </p:cTn>
                        </p:par>
                        <p:par>
                          <p:cTn id="85" fill="hold">
                            <p:stCondLst>
                              <p:cond delay="13500"/>
                            </p:stCondLst>
                            <p:childTnLst>
                              <p:par>
                                <p:cTn id="86" presetID="1" presetClass="entr" presetSubtype="0" fill="hold" grpId="0" nodeType="afterEffect">
                                  <p:stCondLst>
                                    <p:cond delay="250"/>
                                  </p:stCondLst>
                                  <p:childTnLst>
                                    <p:set>
                                      <p:cBhvr>
                                        <p:cTn id="87" dur="1" fill="hold">
                                          <p:stCondLst>
                                            <p:cond delay="249"/>
                                          </p:stCondLst>
                                        </p:cTn>
                                        <p:tgtEl>
                                          <p:spTgt spid="43"/>
                                        </p:tgtEl>
                                        <p:attrNameLst>
                                          <p:attrName>style.visibility</p:attrName>
                                        </p:attrNameLst>
                                      </p:cBhvr>
                                      <p:to>
                                        <p:strVal val="visible"/>
                                      </p:to>
                                    </p:set>
                                  </p:childTnLst>
                                </p:cTn>
                              </p:par>
                            </p:childTnLst>
                          </p:cTn>
                        </p:par>
                        <p:par>
                          <p:cTn id="88" fill="hold">
                            <p:stCondLst>
                              <p:cond delay="14000"/>
                            </p:stCondLst>
                            <p:childTnLst>
                              <p:par>
                                <p:cTn id="89" presetID="1" presetClass="entr" presetSubtype="0" fill="hold" grpId="0" nodeType="afterEffect">
                                  <p:stCondLst>
                                    <p:cond delay="250"/>
                                  </p:stCondLst>
                                  <p:childTnLst>
                                    <p:set>
                                      <p:cBhvr>
                                        <p:cTn id="90" dur="1" fill="hold">
                                          <p:stCondLst>
                                            <p:cond delay="249"/>
                                          </p:stCondLst>
                                        </p:cTn>
                                        <p:tgtEl>
                                          <p:spTgt spid="44"/>
                                        </p:tgtEl>
                                        <p:attrNameLst>
                                          <p:attrName>style.visibility</p:attrName>
                                        </p:attrNameLst>
                                      </p:cBhvr>
                                      <p:to>
                                        <p:strVal val="visible"/>
                                      </p:to>
                                    </p:set>
                                  </p:childTnLst>
                                </p:cTn>
                              </p:par>
                            </p:childTnLst>
                          </p:cTn>
                        </p:par>
                        <p:par>
                          <p:cTn id="91" fill="hold">
                            <p:stCondLst>
                              <p:cond delay="14500"/>
                            </p:stCondLst>
                            <p:childTnLst>
                              <p:par>
                                <p:cTn id="92" presetID="1" presetClass="entr" presetSubtype="0" fill="hold" grpId="0" nodeType="afterEffect">
                                  <p:stCondLst>
                                    <p:cond delay="250"/>
                                  </p:stCondLst>
                                  <p:childTnLst>
                                    <p:set>
                                      <p:cBhvr>
                                        <p:cTn id="93" dur="1" fill="hold">
                                          <p:stCondLst>
                                            <p:cond delay="249"/>
                                          </p:stCondLst>
                                        </p:cTn>
                                        <p:tgtEl>
                                          <p:spTgt spid="45"/>
                                        </p:tgtEl>
                                        <p:attrNameLst>
                                          <p:attrName>style.visibility</p:attrName>
                                        </p:attrNameLst>
                                      </p:cBhvr>
                                      <p:to>
                                        <p:strVal val="visible"/>
                                      </p:to>
                                    </p:set>
                                  </p:childTnLst>
                                </p:cTn>
                              </p:par>
                            </p:childTnLst>
                          </p:cTn>
                        </p:par>
                        <p:par>
                          <p:cTn id="94" fill="hold">
                            <p:stCondLst>
                              <p:cond delay="15000"/>
                            </p:stCondLst>
                            <p:childTnLst>
                              <p:par>
                                <p:cTn id="95" presetID="1" presetClass="entr" presetSubtype="0" fill="hold" grpId="0" nodeType="afterEffect">
                                  <p:stCondLst>
                                    <p:cond delay="250"/>
                                  </p:stCondLst>
                                  <p:childTnLst>
                                    <p:set>
                                      <p:cBhvr>
                                        <p:cTn id="96" dur="1" fill="hold">
                                          <p:stCondLst>
                                            <p:cond delay="249"/>
                                          </p:stCondLst>
                                        </p:cTn>
                                        <p:tgtEl>
                                          <p:spTgt spid="46"/>
                                        </p:tgtEl>
                                        <p:attrNameLst>
                                          <p:attrName>style.visibility</p:attrName>
                                        </p:attrNameLst>
                                      </p:cBhvr>
                                      <p:to>
                                        <p:strVal val="visible"/>
                                      </p:to>
                                    </p:set>
                                  </p:childTnLst>
                                </p:cTn>
                              </p:par>
                            </p:childTnLst>
                          </p:cTn>
                        </p:par>
                        <p:par>
                          <p:cTn id="97" fill="hold">
                            <p:stCondLst>
                              <p:cond delay="15500"/>
                            </p:stCondLst>
                            <p:childTnLst>
                              <p:par>
                                <p:cTn id="98" presetID="1" presetClass="entr" presetSubtype="0" fill="hold" grpId="0" nodeType="afterEffect">
                                  <p:stCondLst>
                                    <p:cond delay="250"/>
                                  </p:stCondLst>
                                  <p:childTnLst>
                                    <p:set>
                                      <p:cBhvr>
                                        <p:cTn id="99" dur="1" fill="hold">
                                          <p:stCondLst>
                                            <p:cond delay="249"/>
                                          </p:stCondLst>
                                        </p:cTn>
                                        <p:tgtEl>
                                          <p:spTgt spid="49"/>
                                        </p:tgtEl>
                                        <p:attrNameLst>
                                          <p:attrName>style.visibility</p:attrName>
                                        </p:attrNameLst>
                                      </p:cBhvr>
                                      <p:to>
                                        <p:strVal val="visible"/>
                                      </p:to>
                                    </p:set>
                                  </p:childTnLst>
                                </p:cTn>
                              </p:par>
                            </p:childTnLst>
                          </p:cTn>
                        </p:par>
                        <p:par>
                          <p:cTn id="100" fill="hold">
                            <p:stCondLst>
                              <p:cond delay="16000"/>
                            </p:stCondLst>
                            <p:childTnLst>
                              <p:par>
                                <p:cTn id="101" presetID="1" presetClass="entr" presetSubtype="0" fill="hold" grpId="0" nodeType="afterEffect">
                                  <p:stCondLst>
                                    <p:cond delay="250"/>
                                  </p:stCondLst>
                                  <p:childTnLst>
                                    <p:set>
                                      <p:cBhvr>
                                        <p:cTn id="102" dur="1" fill="hold">
                                          <p:stCondLst>
                                            <p:cond delay="249"/>
                                          </p:stCondLst>
                                        </p:cTn>
                                        <p:tgtEl>
                                          <p:spTgt spid="50"/>
                                        </p:tgtEl>
                                        <p:attrNameLst>
                                          <p:attrName>style.visibility</p:attrName>
                                        </p:attrNameLst>
                                      </p:cBhvr>
                                      <p:to>
                                        <p:strVal val="visible"/>
                                      </p:to>
                                    </p:set>
                                  </p:childTnLst>
                                </p:cTn>
                              </p:par>
                            </p:childTnLst>
                          </p:cTn>
                        </p:par>
                        <p:par>
                          <p:cTn id="103" fill="hold">
                            <p:stCondLst>
                              <p:cond delay="16500"/>
                            </p:stCondLst>
                            <p:childTnLst>
                              <p:par>
                                <p:cTn id="104" presetID="1" presetClass="entr" presetSubtype="0" fill="hold" grpId="0" nodeType="afterEffect">
                                  <p:stCondLst>
                                    <p:cond delay="250"/>
                                  </p:stCondLst>
                                  <p:childTnLst>
                                    <p:set>
                                      <p:cBhvr>
                                        <p:cTn id="105" dur="1" fill="hold">
                                          <p:stCondLst>
                                            <p:cond delay="249"/>
                                          </p:stCondLst>
                                        </p:cTn>
                                        <p:tgtEl>
                                          <p:spTgt spid="51"/>
                                        </p:tgtEl>
                                        <p:attrNameLst>
                                          <p:attrName>style.visibility</p:attrName>
                                        </p:attrNameLst>
                                      </p:cBhvr>
                                      <p:to>
                                        <p:strVal val="visible"/>
                                      </p:to>
                                    </p:set>
                                  </p:childTnLst>
                                </p:cTn>
                              </p:par>
                            </p:childTnLst>
                          </p:cTn>
                        </p:par>
                        <p:par>
                          <p:cTn id="106" fill="hold">
                            <p:stCondLst>
                              <p:cond delay="17000"/>
                            </p:stCondLst>
                            <p:childTnLst>
                              <p:par>
                                <p:cTn id="107" presetID="1" presetClass="entr" presetSubtype="0" fill="hold" grpId="0" nodeType="afterEffect">
                                  <p:stCondLst>
                                    <p:cond delay="250"/>
                                  </p:stCondLst>
                                  <p:childTnLst>
                                    <p:set>
                                      <p:cBhvr>
                                        <p:cTn id="108" dur="1" fill="hold">
                                          <p:stCondLst>
                                            <p:cond delay="249"/>
                                          </p:stCondLst>
                                        </p:cTn>
                                        <p:tgtEl>
                                          <p:spTgt spid="52"/>
                                        </p:tgtEl>
                                        <p:attrNameLst>
                                          <p:attrName>style.visibility</p:attrName>
                                        </p:attrNameLst>
                                      </p:cBhvr>
                                      <p:to>
                                        <p:strVal val="visible"/>
                                      </p:to>
                                    </p:set>
                                  </p:childTnLst>
                                </p:cTn>
                              </p:par>
                            </p:childTnLst>
                          </p:cTn>
                        </p:par>
                        <p:par>
                          <p:cTn id="109" fill="hold">
                            <p:stCondLst>
                              <p:cond delay="17500"/>
                            </p:stCondLst>
                            <p:childTnLst>
                              <p:par>
                                <p:cTn id="110" presetID="1" presetClass="entr" presetSubtype="0" fill="hold" grpId="0" nodeType="afterEffect">
                                  <p:stCondLst>
                                    <p:cond delay="250"/>
                                  </p:stCondLst>
                                  <p:childTnLst>
                                    <p:set>
                                      <p:cBhvr>
                                        <p:cTn id="111" dur="1" fill="hold">
                                          <p:stCondLst>
                                            <p:cond delay="249"/>
                                          </p:stCondLst>
                                        </p:cTn>
                                        <p:tgtEl>
                                          <p:spTgt spid="53"/>
                                        </p:tgtEl>
                                        <p:attrNameLst>
                                          <p:attrName>style.visibility</p:attrName>
                                        </p:attrNameLst>
                                      </p:cBhvr>
                                      <p:to>
                                        <p:strVal val="visible"/>
                                      </p:to>
                                    </p:set>
                                  </p:childTnLst>
                                </p:cTn>
                              </p:par>
                            </p:childTnLst>
                          </p:cTn>
                        </p:par>
                        <p:par>
                          <p:cTn id="112" fill="hold">
                            <p:stCondLst>
                              <p:cond delay="18000"/>
                            </p:stCondLst>
                            <p:childTnLst>
                              <p:par>
                                <p:cTn id="113" presetID="1" presetClass="entr" presetSubtype="0" fill="hold" grpId="0" nodeType="afterEffect">
                                  <p:stCondLst>
                                    <p:cond delay="250"/>
                                  </p:stCondLst>
                                  <p:childTnLst>
                                    <p:set>
                                      <p:cBhvr>
                                        <p:cTn id="114" dur="1" fill="hold">
                                          <p:stCondLst>
                                            <p:cond delay="249"/>
                                          </p:stCondLst>
                                        </p:cTn>
                                        <p:tgtEl>
                                          <p:spTgt spid="54"/>
                                        </p:tgtEl>
                                        <p:attrNameLst>
                                          <p:attrName>style.visibility</p:attrName>
                                        </p:attrNameLst>
                                      </p:cBhvr>
                                      <p:to>
                                        <p:strVal val="visible"/>
                                      </p:to>
                                    </p:set>
                                  </p:childTnLst>
                                </p:cTn>
                              </p:par>
                            </p:childTnLst>
                          </p:cTn>
                        </p:par>
                        <p:par>
                          <p:cTn id="115" fill="hold">
                            <p:stCondLst>
                              <p:cond delay="18500"/>
                            </p:stCondLst>
                            <p:childTnLst>
                              <p:par>
                                <p:cTn id="116" presetID="1" presetClass="entr" presetSubtype="0" fill="hold" grpId="0" nodeType="afterEffect">
                                  <p:stCondLst>
                                    <p:cond delay="250"/>
                                  </p:stCondLst>
                                  <p:childTnLst>
                                    <p:set>
                                      <p:cBhvr>
                                        <p:cTn id="117" dur="1" fill="hold">
                                          <p:stCondLst>
                                            <p:cond delay="249"/>
                                          </p:stCondLst>
                                        </p:cTn>
                                        <p:tgtEl>
                                          <p:spTgt spid="55"/>
                                        </p:tgtEl>
                                        <p:attrNameLst>
                                          <p:attrName>style.visibility</p:attrName>
                                        </p:attrNameLst>
                                      </p:cBhvr>
                                      <p:to>
                                        <p:strVal val="visible"/>
                                      </p:to>
                                    </p:set>
                                  </p:childTnLst>
                                </p:cTn>
                              </p:par>
                            </p:childTnLst>
                          </p:cTn>
                        </p:par>
                        <p:par>
                          <p:cTn id="118" fill="hold">
                            <p:stCondLst>
                              <p:cond delay="19000"/>
                            </p:stCondLst>
                            <p:childTnLst>
                              <p:par>
                                <p:cTn id="119" presetID="1" presetClass="entr" presetSubtype="0" fill="hold" grpId="0" nodeType="afterEffect">
                                  <p:stCondLst>
                                    <p:cond delay="250"/>
                                  </p:stCondLst>
                                  <p:childTnLst>
                                    <p:set>
                                      <p:cBhvr>
                                        <p:cTn id="120" dur="1" fill="hold">
                                          <p:stCondLst>
                                            <p:cond delay="249"/>
                                          </p:stCondLst>
                                        </p:cTn>
                                        <p:tgtEl>
                                          <p:spTgt spid="56"/>
                                        </p:tgtEl>
                                        <p:attrNameLst>
                                          <p:attrName>style.visibility</p:attrName>
                                        </p:attrNameLst>
                                      </p:cBhvr>
                                      <p:to>
                                        <p:strVal val="visible"/>
                                      </p:to>
                                    </p:set>
                                  </p:childTnLst>
                                </p:cTn>
                              </p:par>
                            </p:childTnLst>
                          </p:cTn>
                        </p:par>
                        <p:par>
                          <p:cTn id="121" fill="hold">
                            <p:stCondLst>
                              <p:cond delay="19500"/>
                            </p:stCondLst>
                            <p:childTnLst>
                              <p:par>
                                <p:cTn id="122" presetID="1" presetClass="entr" presetSubtype="0" fill="hold" grpId="0" nodeType="afterEffect">
                                  <p:stCondLst>
                                    <p:cond delay="250"/>
                                  </p:stCondLst>
                                  <p:childTnLst>
                                    <p:set>
                                      <p:cBhvr>
                                        <p:cTn id="123" dur="1" fill="hold">
                                          <p:stCondLst>
                                            <p:cond delay="249"/>
                                          </p:stCondLst>
                                        </p:cTn>
                                        <p:tgtEl>
                                          <p:spTgt spid="57"/>
                                        </p:tgtEl>
                                        <p:attrNameLst>
                                          <p:attrName>style.visibility</p:attrName>
                                        </p:attrNameLst>
                                      </p:cBhvr>
                                      <p:to>
                                        <p:strVal val="visible"/>
                                      </p:to>
                                    </p:set>
                                  </p:childTnLst>
                                </p:cTn>
                              </p:par>
                            </p:childTnLst>
                          </p:cTn>
                        </p:par>
                        <p:par>
                          <p:cTn id="124" fill="hold">
                            <p:stCondLst>
                              <p:cond delay="20000"/>
                            </p:stCondLst>
                            <p:childTnLst>
                              <p:par>
                                <p:cTn id="125" presetID="1" presetClass="entr" presetSubtype="0" fill="hold" grpId="0" nodeType="afterEffect">
                                  <p:stCondLst>
                                    <p:cond delay="250"/>
                                  </p:stCondLst>
                                  <p:childTnLst>
                                    <p:set>
                                      <p:cBhvr>
                                        <p:cTn id="126" dur="1" fill="hold">
                                          <p:stCondLst>
                                            <p:cond delay="249"/>
                                          </p:stCondLst>
                                        </p:cTn>
                                        <p:tgtEl>
                                          <p:spTgt spid="58"/>
                                        </p:tgtEl>
                                        <p:attrNameLst>
                                          <p:attrName>style.visibility</p:attrName>
                                        </p:attrNameLst>
                                      </p:cBhvr>
                                      <p:to>
                                        <p:strVal val="visible"/>
                                      </p:to>
                                    </p:set>
                                  </p:childTnLst>
                                </p:cTn>
                              </p:par>
                            </p:childTnLst>
                          </p:cTn>
                        </p:par>
                        <p:par>
                          <p:cTn id="127" fill="hold">
                            <p:stCondLst>
                              <p:cond delay="20500"/>
                            </p:stCondLst>
                            <p:childTnLst>
                              <p:par>
                                <p:cTn id="128" presetID="1" presetClass="entr" presetSubtype="0" fill="hold" grpId="0" nodeType="afterEffect">
                                  <p:stCondLst>
                                    <p:cond delay="250"/>
                                  </p:stCondLst>
                                  <p:childTnLst>
                                    <p:set>
                                      <p:cBhvr>
                                        <p:cTn id="129" dur="1" fill="hold">
                                          <p:stCondLst>
                                            <p:cond delay="249"/>
                                          </p:stCondLst>
                                        </p:cTn>
                                        <p:tgtEl>
                                          <p:spTgt spid="59"/>
                                        </p:tgtEl>
                                        <p:attrNameLst>
                                          <p:attrName>style.visibility</p:attrName>
                                        </p:attrNameLst>
                                      </p:cBhvr>
                                      <p:to>
                                        <p:strVal val="visible"/>
                                      </p:to>
                                    </p:set>
                                  </p:childTnLst>
                                </p:cTn>
                              </p:par>
                            </p:childTnLst>
                          </p:cTn>
                        </p:par>
                        <p:par>
                          <p:cTn id="130" fill="hold">
                            <p:stCondLst>
                              <p:cond delay="21000"/>
                            </p:stCondLst>
                            <p:childTnLst>
                              <p:par>
                                <p:cTn id="131" presetID="1" presetClass="entr" presetSubtype="0" fill="hold" grpId="0" nodeType="afterEffect">
                                  <p:stCondLst>
                                    <p:cond delay="250"/>
                                  </p:stCondLst>
                                  <p:childTnLst>
                                    <p:set>
                                      <p:cBhvr>
                                        <p:cTn id="132" dur="1" fill="hold">
                                          <p:stCondLst>
                                            <p:cond delay="249"/>
                                          </p:stCondLst>
                                        </p:cTn>
                                        <p:tgtEl>
                                          <p:spTgt spid="60"/>
                                        </p:tgtEl>
                                        <p:attrNameLst>
                                          <p:attrName>style.visibility</p:attrName>
                                        </p:attrNameLst>
                                      </p:cBhvr>
                                      <p:to>
                                        <p:strVal val="visible"/>
                                      </p:to>
                                    </p:set>
                                  </p:childTnLst>
                                </p:cTn>
                              </p:par>
                            </p:childTnLst>
                          </p:cTn>
                        </p:par>
                        <p:par>
                          <p:cTn id="133" fill="hold">
                            <p:stCondLst>
                              <p:cond delay="21500"/>
                            </p:stCondLst>
                            <p:childTnLst>
                              <p:par>
                                <p:cTn id="134" presetID="1" presetClass="entr" presetSubtype="0" fill="hold" grpId="0" nodeType="afterEffect">
                                  <p:stCondLst>
                                    <p:cond delay="250"/>
                                  </p:stCondLst>
                                  <p:childTnLst>
                                    <p:set>
                                      <p:cBhvr>
                                        <p:cTn id="135" dur="1" fill="hold">
                                          <p:stCondLst>
                                            <p:cond delay="249"/>
                                          </p:stCondLst>
                                        </p:cTn>
                                        <p:tgtEl>
                                          <p:spTgt spid="61"/>
                                        </p:tgtEl>
                                        <p:attrNameLst>
                                          <p:attrName>style.visibility</p:attrName>
                                        </p:attrNameLst>
                                      </p:cBhvr>
                                      <p:to>
                                        <p:strVal val="visible"/>
                                      </p:to>
                                    </p:set>
                                  </p:childTnLst>
                                </p:cTn>
                              </p:par>
                            </p:childTnLst>
                          </p:cTn>
                        </p:par>
                        <p:par>
                          <p:cTn id="136" fill="hold">
                            <p:stCondLst>
                              <p:cond delay="22000"/>
                            </p:stCondLst>
                            <p:childTnLst>
                              <p:par>
                                <p:cTn id="137" presetID="1" presetClass="entr" presetSubtype="0" fill="hold" grpId="0" nodeType="afterEffect">
                                  <p:stCondLst>
                                    <p:cond delay="250"/>
                                  </p:stCondLst>
                                  <p:childTnLst>
                                    <p:set>
                                      <p:cBhvr>
                                        <p:cTn id="138" dur="1" fill="hold">
                                          <p:stCondLst>
                                            <p:cond delay="249"/>
                                          </p:stCondLst>
                                        </p:cTn>
                                        <p:tgtEl>
                                          <p:spTgt spid="62"/>
                                        </p:tgtEl>
                                        <p:attrNameLst>
                                          <p:attrName>style.visibility</p:attrName>
                                        </p:attrNameLst>
                                      </p:cBhvr>
                                      <p:to>
                                        <p:strVal val="visible"/>
                                      </p:to>
                                    </p:set>
                                  </p:childTnLst>
                                </p:cTn>
                              </p:par>
                            </p:childTnLst>
                          </p:cTn>
                        </p:par>
                        <p:par>
                          <p:cTn id="139" fill="hold">
                            <p:stCondLst>
                              <p:cond delay="22500"/>
                            </p:stCondLst>
                            <p:childTnLst>
                              <p:par>
                                <p:cTn id="140" presetID="1" presetClass="entr" presetSubtype="0" fill="hold" grpId="0" nodeType="afterEffect">
                                  <p:stCondLst>
                                    <p:cond delay="250"/>
                                  </p:stCondLst>
                                  <p:childTnLst>
                                    <p:set>
                                      <p:cBhvr>
                                        <p:cTn id="141" dur="1" fill="hold">
                                          <p:stCondLst>
                                            <p:cond delay="249"/>
                                          </p:stCondLst>
                                        </p:cTn>
                                        <p:tgtEl>
                                          <p:spTgt spid="63"/>
                                        </p:tgtEl>
                                        <p:attrNameLst>
                                          <p:attrName>style.visibility</p:attrName>
                                        </p:attrNameLst>
                                      </p:cBhvr>
                                      <p:to>
                                        <p:strVal val="visible"/>
                                      </p:to>
                                    </p:set>
                                  </p:childTnLst>
                                </p:cTn>
                              </p:par>
                            </p:childTnLst>
                          </p:cTn>
                        </p:par>
                        <p:par>
                          <p:cTn id="142" fill="hold">
                            <p:stCondLst>
                              <p:cond delay="23000"/>
                            </p:stCondLst>
                            <p:childTnLst>
                              <p:par>
                                <p:cTn id="143" presetID="1" presetClass="entr" presetSubtype="0" fill="hold" grpId="0" nodeType="afterEffect">
                                  <p:stCondLst>
                                    <p:cond delay="250"/>
                                  </p:stCondLst>
                                  <p:childTnLst>
                                    <p:set>
                                      <p:cBhvr>
                                        <p:cTn id="144" dur="1" fill="hold">
                                          <p:stCondLst>
                                            <p:cond delay="249"/>
                                          </p:stCondLst>
                                        </p:cTn>
                                        <p:tgtEl>
                                          <p:spTgt spid="64"/>
                                        </p:tgtEl>
                                        <p:attrNameLst>
                                          <p:attrName>style.visibility</p:attrName>
                                        </p:attrNameLst>
                                      </p:cBhvr>
                                      <p:to>
                                        <p:strVal val="visible"/>
                                      </p:to>
                                    </p:set>
                                  </p:childTnLst>
                                </p:cTn>
                              </p:par>
                            </p:childTnLst>
                          </p:cTn>
                        </p:par>
                        <p:par>
                          <p:cTn id="145" fill="hold">
                            <p:stCondLst>
                              <p:cond delay="23500"/>
                            </p:stCondLst>
                            <p:childTnLst>
                              <p:par>
                                <p:cTn id="146" presetID="1" presetClass="entr" presetSubtype="0" fill="hold" grpId="0" nodeType="afterEffect">
                                  <p:stCondLst>
                                    <p:cond delay="250"/>
                                  </p:stCondLst>
                                  <p:childTnLst>
                                    <p:set>
                                      <p:cBhvr>
                                        <p:cTn id="147" dur="1" fill="hold">
                                          <p:stCondLst>
                                            <p:cond delay="249"/>
                                          </p:stCondLst>
                                        </p:cTn>
                                        <p:tgtEl>
                                          <p:spTgt spid="65"/>
                                        </p:tgtEl>
                                        <p:attrNameLst>
                                          <p:attrName>style.visibility</p:attrName>
                                        </p:attrNameLst>
                                      </p:cBhvr>
                                      <p:to>
                                        <p:strVal val="visible"/>
                                      </p:to>
                                    </p:set>
                                  </p:childTnLst>
                                </p:cTn>
                              </p:par>
                            </p:childTnLst>
                          </p:cTn>
                        </p:par>
                        <p:par>
                          <p:cTn id="148" fill="hold">
                            <p:stCondLst>
                              <p:cond delay="24000"/>
                            </p:stCondLst>
                            <p:childTnLst>
                              <p:par>
                                <p:cTn id="149" presetID="1" presetClass="entr" presetSubtype="0" fill="hold" grpId="0" nodeType="afterEffect">
                                  <p:stCondLst>
                                    <p:cond delay="250"/>
                                  </p:stCondLst>
                                  <p:childTnLst>
                                    <p:set>
                                      <p:cBhvr>
                                        <p:cTn id="150" dur="1" fill="hold">
                                          <p:stCondLst>
                                            <p:cond delay="249"/>
                                          </p:stCondLst>
                                        </p:cTn>
                                        <p:tgtEl>
                                          <p:spTgt spid="66"/>
                                        </p:tgtEl>
                                        <p:attrNameLst>
                                          <p:attrName>style.visibility</p:attrName>
                                        </p:attrNameLst>
                                      </p:cBhvr>
                                      <p:to>
                                        <p:strVal val="visible"/>
                                      </p:to>
                                    </p:set>
                                  </p:childTnLst>
                                </p:cTn>
                              </p:par>
                            </p:childTnLst>
                          </p:cTn>
                        </p:par>
                        <p:par>
                          <p:cTn id="151" fill="hold">
                            <p:stCondLst>
                              <p:cond delay="24500"/>
                            </p:stCondLst>
                            <p:childTnLst>
                              <p:par>
                                <p:cTn id="152" presetID="1" presetClass="entr" presetSubtype="0" fill="hold" grpId="0" nodeType="afterEffect">
                                  <p:stCondLst>
                                    <p:cond delay="250"/>
                                  </p:stCondLst>
                                  <p:childTnLst>
                                    <p:set>
                                      <p:cBhvr>
                                        <p:cTn id="153" dur="1" fill="hold">
                                          <p:stCondLst>
                                            <p:cond delay="249"/>
                                          </p:stCondLst>
                                        </p:cTn>
                                        <p:tgtEl>
                                          <p:spTgt spid="67"/>
                                        </p:tgtEl>
                                        <p:attrNameLst>
                                          <p:attrName>style.visibility</p:attrName>
                                        </p:attrNameLst>
                                      </p:cBhvr>
                                      <p:to>
                                        <p:strVal val="visible"/>
                                      </p:to>
                                    </p:set>
                                  </p:childTnLst>
                                </p:cTn>
                              </p:par>
                            </p:childTnLst>
                          </p:cTn>
                        </p:par>
                        <p:par>
                          <p:cTn id="154" fill="hold">
                            <p:stCondLst>
                              <p:cond delay="25000"/>
                            </p:stCondLst>
                            <p:childTnLst>
                              <p:par>
                                <p:cTn id="155" presetID="1" presetClass="entr" presetSubtype="0" fill="hold" grpId="0" nodeType="afterEffect">
                                  <p:stCondLst>
                                    <p:cond delay="250"/>
                                  </p:stCondLst>
                                  <p:childTnLst>
                                    <p:set>
                                      <p:cBhvr>
                                        <p:cTn id="156" dur="1" fill="hold">
                                          <p:stCondLst>
                                            <p:cond delay="249"/>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animBg="1"/>
      <p:bldP spid="61" grpId="0" animBg="1"/>
      <p:bldP spid="62" grpId="0" animBg="1"/>
      <p:bldP spid="63" grpId="0" animBg="1"/>
      <p:bldP spid="64" grpId="0" animBg="1"/>
      <p:bldP spid="65" grpId="0" animBg="1"/>
      <p:bldP spid="66" grpId="0" animBg="1"/>
      <p:bldP spid="67" grpId="0" animBg="1"/>
      <p:bldP spid="68" grpId="0" animBg="1"/>
      <p:bldP spid="58" grpId="0" animBg="1"/>
      <p:bldP spid="60" grpId="0" animBg="1"/>
      <p:bldP spid="24" grpId="0" animBg="1"/>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D80F-3E98-4007-9447-AB8BB441EE8A}"/>
              </a:ext>
            </a:extLst>
          </p:cNvPr>
          <p:cNvSpPr>
            <a:spLocks noGrp="1"/>
          </p:cNvSpPr>
          <p:nvPr>
            <p:ph type="title"/>
          </p:nvPr>
        </p:nvSpPr>
        <p:spPr/>
        <p:txBody>
          <a:bodyPr/>
          <a:lstStyle/>
          <a:p>
            <a:r>
              <a:rPr lang="en-US"/>
              <a:t>Advertising WEF HOD Activity</a:t>
            </a:r>
            <a:endParaRPr lang="en-US" dirty="0"/>
          </a:p>
        </p:txBody>
      </p:sp>
      <p:sp>
        <p:nvSpPr>
          <p:cNvPr id="3" name="Content Placeholder 2">
            <a:extLst>
              <a:ext uri="{FF2B5EF4-FFF2-40B4-BE49-F238E27FC236}">
                <a16:creationId xmlns:a16="http://schemas.microsoft.com/office/drawing/2014/main" id="{AEE1FCEC-FB67-18B2-AC4B-5147BBDCB6B3}"/>
              </a:ext>
            </a:extLst>
          </p:cNvPr>
          <p:cNvSpPr>
            <a:spLocks noGrp="1"/>
          </p:cNvSpPr>
          <p:nvPr>
            <p:ph idx="1"/>
          </p:nvPr>
        </p:nvSpPr>
        <p:spPr/>
        <p:txBody>
          <a:bodyPr>
            <a:normAutofit fontScale="92500" lnSpcReduction="10000"/>
          </a:bodyPr>
          <a:lstStyle/>
          <a:p>
            <a:r>
              <a:rPr lang="en-US" sz="3200" b="1" dirty="0">
                <a:solidFill>
                  <a:schemeClr val="accent4"/>
                </a:solidFill>
              </a:rPr>
              <a:t>Activity: How would you advertise the WEF HOD?</a:t>
            </a:r>
          </a:p>
          <a:p>
            <a:endParaRPr lang="en-US" sz="3200" b="1" dirty="0">
              <a:solidFill>
                <a:schemeClr val="accent4"/>
              </a:solidFill>
            </a:endParaRPr>
          </a:p>
          <a:p>
            <a:r>
              <a:rPr lang="en-US" u="sng" dirty="0"/>
              <a:t>Chalkboard Advertisement – 30 minutes to create</a:t>
            </a:r>
          </a:p>
          <a:p>
            <a:pPr lvl="1"/>
            <a:r>
              <a:rPr lang="en-US" dirty="0"/>
              <a:t>Each table to develop an advertisement and/or advertising campaign for WEF HOD and/or WEF HOD Delegate candidate</a:t>
            </a:r>
          </a:p>
          <a:p>
            <a:pPr lvl="2"/>
            <a:r>
              <a:rPr lang="en-US" dirty="0"/>
              <a:t>Materials provided: Chalk Board, Chalk Markers, Scratch Paper</a:t>
            </a:r>
          </a:p>
          <a:p>
            <a:pPr lvl="1"/>
            <a:r>
              <a:rPr lang="en-US" dirty="0"/>
              <a:t>Looking for creativity in messaging and audience appeal</a:t>
            </a:r>
          </a:p>
          <a:p>
            <a:pPr lvl="2"/>
            <a:r>
              <a:rPr lang="en-US" dirty="0"/>
              <a:t>Wording and phrasing</a:t>
            </a:r>
          </a:p>
          <a:p>
            <a:pPr lvl="2"/>
            <a:r>
              <a:rPr lang="en-US" dirty="0"/>
              <a:t>Artistic elements and use of materials/color/drawing</a:t>
            </a:r>
          </a:p>
          <a:p>
            <a:pPr lvl="2"/>
            <a:r>
              <a:rPr lang="en-US" dirty="0"/>
              <a:t>Tying in the WEF HOD purpose and attempt at branding for delegate candidates</a:t>
            </a:r>
          </a:p>
          <a:p>
            <a:pPr lvl="2"/>
            <a:endParaRPr lang="en-US" dirty="0"/>
          </a:p>
          <a:p>
            <a:r>
              <a:rPr lang="en-US" sz="2600" b="1" i="1" dirty="0">
                <a:solidFill>
                  <a:srgbClr val="2BB0A3"/>
                </a:solidFill>
              </a:rPr>
              <a:t>WEF HOD SP Workgroup Reps Walk Around to Answer Questions </a:t>
            </a:r>
          </a:p>
          <a:p>
            <a:endParaRPr lang="en-US" dirty="0"/>
          </a:p>
        </p:txBody>
      </p:sp>
    </p:spTree>
    <p:extLst>
      <p:ext uri="{BB962C8B-B14F-4D97-AF65-F5344CB8AC3E}">
        <p14:creationId xmlns:p14="http://schemas.microsoft.com/office/powerpoint/2010/main" val="406128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0" name="Flowchart: Document 105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2A5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a:extLst>
              <a:ext uri="{FF2B5EF4-FFF2-40B4-BE49-F238E27FC236}">
                <a16:creationId xmlns:a16="http://schemas.microsoft.com/office/drawing/2014/main" id="{715529D9-5D4F-86A2-C9D2-C98A9ECCCB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48150" y="639763"/>
            <a:ext cx="1687513" cy="2609850"/>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F44EE2E2-FCA2-37C2-804B-93D9049C7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3317875"/>
            <a:ext cx="1687513" cy="1687513"/>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CA316932-0C36-44E5-3CFE-6A87678CF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5075238"/>
            <a:ext cx="1687513" cy="1143000"/>
          </a:xfrm>
          <a:prstGeom prst="rect">
            <a:avLst/>
          </a:prstGeom>
          <a:extLst>
            <a:ext uri="{909E8E84-426E-40DD-AFC4-6F175D3DCCD1}">
              <a14:hiddenFill xmlns:a14="http://schemas.microsoft.com/office/drawing/2010/main">
                <a:solidFill>
                  <a:srgbClr val="FFFFFF"/>
                </a:solidFill>
              </a14:hiddenFill>
            </a:ext>
          </a:extLst>
        </p:spPr>
      </p:pic>
      <p:pic>
        <p:nvPicPr>
          <p:cNvPr id="1048" name="Picture 24" descr="Free Student Council Poster Maker ...">
            <a:extLst>
              <a:ext uri="{FF2B5EF4-FFF2-40B4-BE49-F238E27FC236}">
                <a16:creationId xmlns:a16="http://schemas.microsoft.com/office/drawing/2014/main" id="{C193670F-B1EA-CF50-AF2C-B7045C0B2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338" y="639763"/>
            <a:ext cx="1638300" cy="2163763"/>
          </a:xfrm>
          <a:prstGeom prst="rect">
            <a:avLst/>
          </a:prstGeom>
          <a:extLst>
            <a:ext uri="{909E8E84-426E-40DD-AFC4-6F175D3DCCD1}">
              <a14:hiddenFill xmlns:a14="http://schemas.microsoft.com/office/drawing/2010/main">
                <a:solidFill>
                  <a:srgbClr val="FFFFFF"/>
                </a:solidFill>
              </a14:hiddenFill>
            </a:ext>
          </a:extLst>
        </p:spPr>
      </p:pic>
      <p:pic>
        <p:nvPicPr>
          <p:cNvPr id="1044" name="Picture 20" descr="Vote for Student Council President ...">
            <a:extLst>
              <a:ext uri="{FF2B5EF4-FFF2-40B4-BE49-F238E27FC236}">
                <a16:creationId xmlns:a16="http://schemas.microsoft.com/office/drawing/2014/main" id="{54134576-9B16-F047-E46C-89FA94559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2338" y="2873375"/>
            <a:ext cx="1638300" cy="1638300"/>
          </a:xfrm>
          <a:prstGeom prst="rect">
            <a:avLst/>
          </a:prstGeom>
          <a:extLst>
            <a:ext uri="{909E8E84-426E-40DD-AFC4-6F175D3DCCD1}">
              <a14:hiddenFill xmlns:a14="http://schemas.microsoft.com/office/drawing/2010/main">
                <a:solidFill>
                  <a:srgbClr val="FFFFFF"/>
                </a:solidFill>
              </a14:hiddenFill>
            </a:ext>
          </a:extLst>
        </p:spPr>
      </p:pic>
      <p:pic>
        <p:nvPicPr>
          <p:cNvPr id="1042" name="Picture 18" descr="These are your 2023-2024 candidates for ...">
            <a:extLst>
              <a:ext uri="{FF2B5EF4-FFF2-40B4-BE49-F238E27FC236}">
                <a16:creationId xmlns:a16="http://schemas.microsoft.com/office/drawing/2014/main" id="{E3AAF028-B0C6-C0BB-1273-D5AFA38D25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2338" y="4579938"/>
            <a:ext cx="1638300" cy="1638300"/>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Army ROTC">
            <a:extLst>
              <a:ext uri="{FF2B5EF4-FFF2-40B4-BE49-F238E27FC236}">
                <a16:creationId xmlns:a16="http://schemas.microsoft.com/office/drawing/2014/main" id="{003B7C0D-EB43-7C74-7404-E3F8B69139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0488" y="639763"/>
            <a:ext cx="3802063" cy="1698625"/>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image">
            <a:extLst>
              <a:ext uri="{FF2B5EF4-FFF2-40B4-BE49-F238E27FC236}">
                <a16:creationId xmlns:a16="http://schemas.microsoft.com/office/drawing/2014/main" id="{68B47711-234D-3E59-81E6-3F18E6BD3D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0488" y="2408238"/>
            <a:ext cx="3802063" cy="38115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731D90-F490-2259-FD8C-F798149837DE}"/>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Advertising Campaign Ideas</a:t>
            </a:r>
          </a:p>
        </p:txBody>
      </p:sp>
    </p:spTree>
    <p:extLst>
      <p:ext uri="{BB962C8B-B14F-4D97-AF65-F5344CB8AC3E}">
        <p14:creationId xmlns:p14="http://schemas.microsoft.com/office/powerpoint/2010/main" val="1131408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464365" y="2484614"/>
            <a:ext cx="10791464" cy="1618905"/>
          </a:xfrm>
          <a:prstGeom prst="rect">
            <a:avLst/>
          </a:prstGeom>
          <a:noFill/>
        </p:spPr>
        <p:txBody>
          <a:bodyPr wrap="square" rtlCol="0">
            <a:spAutoFit/>
          </a:bodyPr>
          <a:lstStyle/>
          <a:p>
            <a:pPr algn="ctr">
              <a:lnSpc>
                <a:spcPct val="80000"/>
              </a:lnSpc>
            </a:pPr>
            <a:r>
              <a:rPr lang="en-US" sz="6200" b="1" dirty="0">
                <a:solidFill>
                  <a:schemeClr val="bg1"/>
                </a:solidFill>
                <a:latin typeface=""/>
              </a:rPr>
              <a:t>Advertisement Challenge Presentation</a:t>
            </a:r>
          </a:p>
        </p:txBody>
      </p:sp>
    </p:spTree>
    <p:extLst>
      <p:ext uri="{BB962C8B-B14F-4D97-AF65-F5344CB8AC3E}">
        <p14:creationId xmlns:p14="http://schemas.microsoft.com/office/powerpoint/2010/main" val="2637950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464365" y="2484614"/>
            <a:ext cx="10791464" cy="1618905"/>
          </a:xfrm>
          <a:prstGeom prst="rect">
            <a:avLst/>
          </a:prstGeom>
          <a:noFill/>
        </p:spPr>
        <p:txBody>
          <a:bodyPr wrap="square" rtlCol="0">
            <a:spAutoFit/>
          </a:bodyPr>
          <a:lstStyle/>
          <a:p>
            <a:pPr algn="ctr">
              <a:lnSpc>
                <a:spcPct val="80000"/>
              </a:lnSpc>
            </a:pPr>
            <a:r>
              <a:rPr lang="en-US" sz="6200" b="1" dirty="0">
                <a:solidFill>
                  <a:schemeClr val="bg1"/>
                </a:solidFill>
                <a:latin typeface=""/>
              </a:rPr>
              <a:t>House of Delegates Strategic Plan Progress</a:t>
            </a:r>
          </a:p>
        </p:txBody>
      </p:sp>
    </p:spTree>
    <p:extLst>
      <p:ext uri="{BB962C8B-B14F-4D97-AF65-F5344CB8AC3E}">
        <p14:creationId xmlns:p14="http://schemas.microsoft.com/office/powerpoint/2010/main" val="2608675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70EDE-6925-2C6D-65A0-8AA6D1AEE840}"/>
              </a:ext>
            </a:extLst>
          </p:cNvPr>
          <p:cNvSpPr>
            <a:spLocks noGrp="1"/>
          </p:cNvSpPr>
          <p:nvPr>
            <p:ph type="title"/>
          </p:nvPr>
        </p:nvSpPr>
        <p:spPr/>
        <p:txBody>
          <a:bodyPr/>
          <a:lstStyle/>
          <a:p>
            <a:r>
              <a:rPr lang="en-US" dirty="0"/>
              <a:t>WEF HOD Strategic Plan Progress </a:t>
            </a:r>
          </a:p>
        </p:txBody>
      </p:sp>
      <p:sp>
        <p:nvSpPr>
          <p:cNvPr id="3" name="Content Placeholder 2">
            <a:extLst>
              <a:ext uri="{FF2B5EF4-FFF2-40B4-BE49-F238E27FC236}">
                <a16:creationId xmlns:a16="http://schemas.microsoft.com/office/drawing/2014/main" id="{B2125BC5-E9A4-2037-C8F4-1B9BB3A171D6}"/>
              </a:ext>
            </a:extLst>
          </p:cNvPr>
          <p:cNvSpPr>
            <a:spLocks noGrp="1"/>
          </p:cNvSpPr>
          <p:nvPr>
            <p:ph idx="1"/>
          </p:nvPr>
        </p:nvSpPr>
        <p:spPr>
          <a:xfrm>
            <a:off x="838200" y="1603583"/>
            <a:ext cx="10791548" cy="4841605"/>
          </a:xfrm>
        </p:spPr>
        <p:txBody>
          <a:bodyPr>
            <a:normAutofit fontScale="92500" lnSpcReduction="20000"/>
          </a:bodyPr>
          <a:lstStyle/>
          <a:p>
            <a:pPr marL="0" indent="0">
              <a:buNone/>
            </a:pPr>
            <a:endParaRPr lang="en-US" dirty="0"/>
          </a:p>
          <a:p>
            <a:r>
              <a:rPr lang="en-US" sz="3000" b="1" dirty="0"/>
              <a:t>Mission (</a:t>
            </a:r>
            <a:r>
              <a:rPr lang="en-US" sz="3000" b="1" i="1" dirty="0"/>
              <a:t>Draft</a:t>
            </a:r>
            <a:r>
              <a:rPr lang="en-US" sz="3000" b="1" dirty="0"/>
              <a:t>):  </a:t>
            </a:r>
            <a:r>
              <a:rPr lang="en-US" sz="3000" dirty="0"/>
              <a:t>To serve as the voice of the Member Associations and constituents - creating a community of water leaders that unites the Member Associations and the Federation.</a:t>
            </a:r>
          </a:p>
          <a:p>
            <a:endParaRPr lang="en-US" sz="3000" dirty="0"/>
          </a:p>
          <a:p>
            <a:r>
              <a:rPr lang="en-US" sz="3000" b="1" dirty="0"/>
              <a:t>Vision (</a:t>
            </a:r>
            <a:r>
              <a:rPr lang="en-US" sz="3000" b="1" i="1" dirty="0"/>
              <a:t>Draft</a:t>
            </a:r>
            <a:r>
              <a:rPr lang="en-US" sz="3000" b="1" dirty="0"/>
              <a:t>): </a:t>
            </a:r>
            <a:r>
              <a:rPr lang="en-US" sz="3000" dirty="0"/>
              <a:t>Be the effective/premier/preeminent network of resources supporting water professionals.</a:t>
            </a:r>
          </a:p>
          <a:p>
            <a:endParaRPr lang="en-US" sz="3000" dirty="0"/>
          </a:p>
          <a:p>
            <a:pPr rtl="0"/>
            <a:r>
              <a:rPr lang="en-US" sz="3000" b="1" dirty="0">
                <a:effectLst/>
              </a:rPr>
              <a:t>Values (</a:t>
            </a:r>
            <a:r>
              <a:rPr lang="en-US" sz="3000" b="1" i="1" dirty="0">
                <a:effectLst/>
              </a:rPr>
              <a:t>Draft</a:t>
            </a:r>
            <a:r>
              <a:rPr lang="en-US" sz="3000" b="1" dirty="0">
                <a:effectLst/>
              </a:rPr>
              <a:t>):</a:t>
            </a:r>
          </a:p>
          <a:p>
            <a:pPr lvl="1"/>
            <a:r>
              <a:rPr lang="en-US" sz="2600" dirty="0"/>
              <a:t>Inclusion, equity, diversity </a:t>
            </a:r>
          </a:p>
          <a:p>
            <a:pPr lvl="1"/>
            <a:r>
              <a:rPr lang="en-US" sz="2600" dirty="0"/>
              <a:t>Service </a:t>
            </a:r>
          </a:p>
          <a:p>
            <a:pPr lvl="1"/>
            <a:r>
              <a:rPr lang="en-US" sz="2600" dirty="0"/>
              <a:t>Engagement </a:t>
            </a:r>
          </a:p>
          <a:p>
            <a:pPr lvl="1"/>
            <a:r>
              <a:rPr lang="en-US" sz="2600" dirty="0"/>
              <a:t>Openness </a:t>
            </a:r>
          </a:p>
          <a:p>
            <a:endParaRPr lang="en-US" dirty="0"/>
          </a:p>
          <a:p>
            <a:endParaRPr lang="en-US" dirty="0"/>
          </a:p>
        </p:txBody>
      </p:sp>
    </p:spTree>
    <p:extLst>
      <p:ext uri="{BB962C8B-B14F-4D97-AF65-F5344CB8AC3E}">
        <p14:creationId xmlns:p14="http://schemas.microsoft.com/office/powerpoint/2010/main" val="25305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2"/>
          <a:srcRect/>
          <a:stretch/>
        </p:blipFill>
        <p:spPr>
          <a:xfrm>
            <a:off x="0" y="-13317"/>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1094027" y="386132"/>
            <a:ext cx="10791464" cy="1717393"/>
          </a:xfrm>
          <a:prstGeom prst="rect">
            <a:avLst/>
          </a:prstGeom>
          <a:noFill/>
        </p:spPr>
        <p:txBody>
          <a:bodyPr wrap="square" rtlCol="0">
            <a:spAutoFit/>
          </a:bodyPr>
          <a:lstStyle/>
          <a:p>
            <a:pPr algn="ctr">
              <a:lnSpc>
                <a:spcPct val="80000"/>
              </a:lnSpc>
            </a:pPr>
            <a:r>
              <a:rPr lang="en-US" sz="4400" b="1" i="1" dirty="0">
                <a:solidFill>
                  <a:schemeClr val="bg1"/>
                </a:solidFill>
                <a:latin typeface=""/>
              </a:rPr>
              <a:t>On Behalf of the </a:t>
            </a:r>
          </a:p>
          <a:p>
            <a:pPr algn="ctr">
              <a:lnSpc>
                <a:spcPct val="80000"/>
              </a:lnSpc>
            </a:pPr>
            <a:r>
              <a:rPr lang="en-US" sz="4400" b="1" i="1" dirty="0">
                <a:solidFill>
                  <a:schemeClr val="bg1"/>
                </a:solidFill>
                <a:latin typeface=""/>
              </a:rPr>
              <a:t>WEF HOD Strategic Plan Workgroup</a:t>
            </a:r>
          </a:p>
          <a:p>
            <a:pPr algn="ctr">
              <a:lnSpc>
                <a:spcPct val="80000"/>
              </a:lnSpc>
            </a:pPr>
            <a:r>
              <a:rPr lang="en-US" sz="4400" b="1" i="1" u="sng" dirty="0">
                <a:solidFill>
                  <a:schemeClr val="bg1"/>
                </a:solidFill>
                <a:latin typeface=""/>
              </a:rPr>
              <a:t>Thank you for Taking the Challenge!</a:t>
            </a:r>
          </a:p>
        </p:txBody>
      </p:sp>
      <p:pic>
        <p:nvPicPr>
          <p:cNvPr id="6" name="Picture 2">
            <a:extLst>
              <a:ext uri="{FF2B5EF4-FFF2-40B4-BE49-F238E27FC236}">
                <a16:creationId xmlns:a16="http://schemas.microsoft.com/office/drawing/2014/main" id="{1A984BFB-8342-7CB7-50F7-D6C46D9F62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1" r="1737"/>
          <a:stretch/>
        </p:blipFill>
        <p:spPr bwMode="auto">
          <a:xfrm>
            <a:off x="4695883" y="2316163"/>
            <a:ext cx="3092611" cy="4265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F71231B-FC0E-FEB3-8E82-D212442F33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2" t="50000" r="1647" b="689"/>
          <a:stretch/>
        </p:blipFill>
        <p:spPr bwMode="auto">
          <a:xfrm>
            <a:off x="306509" y="2968396"/>
            <a:ext cx="4114571" cy="30858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817F192D-C1F1-62A7-B1F0-3F3A603532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r="2787"/>
          <a:stretch/>
        </p:blipFill>
        <p:spPr bwMode="auto">
          <a:xfrm>
            <a:off x="7992556" y="3061355"/>
            <a:ext cx="4003328" cy="299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761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98F0F-EA22-3EE5-924E-2F2779AAE80D}"/>
              </a:ext>
            </a:extLst>
          </p:cNvPr>
          <p:cNvSpPr>
            <a:spLocks noGrp="1"/>
          </p:cNvSpPr>
          <p:nvPr>
            <p:ph idx="1"/>
          </p:nvPr>
        </p:nvSpPr>
        <p:spPr/>
        <p:txBody>
          <a:bodyPr/>
          <a:lstStyle/>
          <a:p>
            <a:pPr marL="0" indent="0" algn="ctr">
              <a:buNone/>
            </a:pPr>
            <a:endParaRPr lang="en-US" sz="6200" dirty="0">
              <a:latin typeface="Arial Black" panose="020B0A04020102020204" pitchFamily="34" charset="0"/>
            </a:endParaRPr>
          </a:p>
          <a:p>
            <a:pPr marL="0" indent="0" algn="ctr">
              <a:buNone/>
            </a:pPr>
            <a:r>
              <a:rPr lang="en-US" sz="6200" dirty="0">
                <a:latin typeface="Arial Black" panose="020B0A04020102020204" pitchFamily="34" charset="0"/>
              </a:rPr>
              <a:t>BREAK</a:t>
            </a:r>
          </a:p>
          <a:p>
            <a:pPr marL="0" indent="0" algn="ctr">
              <a:buNone/>
            </a:pPr>
            <a:r>
              <a:rPr lang="en-US" sz="6200" dirty="0">
                <a:latin typeface="Arial" panose="020B0604020202020204" pitchFamily="34" charset="0"/>
                <a:cs typeface="Arial" panose="020B0604020202020204" pitchFamily="34" charset="0"/>
              </a:rPr>
              <a:t>10:00 – 10:15 am</a:t>
            </a:r>
          </a:p>
          <a:p>
            <a:endParaRPr lang="en-US" dirty="0"/>
          </a:p>
          <a:p>
            <a:endParaRPr lang="en-US" dirty="0"/>
          </a:p>
        </p:txBody>
      </p:sp>
    </p:spTree>
    <p:extLst>
      <p:ext uri="{BB962C8B-B14F-4D97-AF65-F5344CB8AC3E}">
        <p14:creationId xmlns:p14="http://schemas.microsoft.com/office/powerpoint/2010/main" val="1808654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2"/>
          <a:stretch>
            <a:fillRect/>
          </a:stretch>
        </p:blipFill>
        <p:spPr>
          <a:xfrm>
            <a:off x="774710" y="1356441"/>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774710" y="3202484"/>
            <a:ext cx="7673841" cy="1274195"/>
          </a:xfrm>
          <a:prstGeom prst="rect">
            <a:avLst/>
          </a:prstGeom>
          <a:noFill/>
        </p:spPr>
        <p:txBody>
          <a:bodyPr wrap="square" rtlCol="0">
            <a:spAutoFit/>
          </a:bodyPr>
          <a:lstStyle/>
          <a:p>
            <a:pPr>
              <a:lnSpc>
                <a:spcPct val="80000"/>
              </a:lnSpc>
            </a:pPr>
            <a:r>
              <a:rPr lang="en-US" sz="4800" b="1" dirty="0">
                <a:solidFill>
                  <a:srgbClr val="2BB0A3"/>
                </a:solidFill>
                <a:latin typeface=""/>
              </a:rPr>
              <a:t>WEA of Utah Host Sharing Session</a:t>
            </a:r>
          </a:p>
        </p:txBody>
      </p:sp>
    </p:spTree>
    <p:extLst>
      <p:ext uri="{BB962C8B-B14F-4D97-AF65-F5344CB8AC3E}">
        <p14:creationId xmlns:p14="http://schemas.microsoft.com/office/powerpoint/2010/main" val="4233764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178862" y="2620143"/>
            <a:ext cx="8196943" cy="2382191"/>
          </a:xfrm>
          <a:prstGeom prst="rect">
            <a:avLst/>
          </a:prstGeom>
          <a:noFill/>
        </p:spPr>
        <p:txBody>
          <a:bodyPr wrap="square" rtlCol="0">
            <a:spAutoFit/>
          </a:bodyPr>
          <a:lstStyle/>
          <a:p>
            <a:pPr>
              <a:lnSpc>
                <a:spcPct val="80000"/>
              </a:lnSpc>
            </a:pPr>
            <a:r>
              <a:rPr lang="en-US" sz="6200" b="1" dirty="0">
                <a:solidFill>
                  <a:srgbClr val="2BB0A3"/>
                </a:solidFill>
                <a:latin typeface=""/>
              </a:rPr>
              <a:t>How Diversity Can Help Build Our</a:t>
            </a:r>
          </a:p>
          <a:p>
            <a:pPr>
              <a:lnSpc>
                <a:spcPct val="80000"/>
              </a:lnSpc>
            </a:pPr>
            <a:r>
              <a:rPr lang="en-US" sz="6200" b="1" dirty="0">
                <a:solidFill>
                  <a:srgbClr val="2BB0A3"/>
                </a:solidFill>
                <a:latin typeface=""/>
              </a:rPr>
              <a:t>Water Workforce</a:t>
            </a:r>
          </a:p>
        </p:txBody>
      </p:sp>
      <p:sp>
        <p:nvSpPr>
          <p:cNvPr id="7" name="TextBox 6">
            <a:extLst>
              <a:ext uri="{FF2B5EF4-FFF2-40B4-BE49-F238E27FC236}">
                <a16:creationId xmlns:a16="http://schemas.microsoft.com/office/drawing/2014/main" id="{0687503D-07DE-A0D1-A388-8E42049C537D}"/>
              </a:ext>
            </a:extLst>
          </p:cNvPr>
          <p:cNvSpPr txBox="1"/>
          <p:nvPr/>
        </p:nvSpPr>
        <p:spPr>
          <a:xfrm>
            <a:off x="1335222" y="5585047"/>
            <a:ext cx="5207092" cy="861774"/>
          </a:xfrm>
          <a:prstGeom prst="rect">
            <a:avLst/>
          </a:prstGeom>
          <a:noFill/>
        </p:spPr>
        <p:txBody>
          <a:bodyPr wrap="square" rtlCol="0">
            <a:spAutoFit/>
          </a:bodyPr>
          <a:lstStyle/>
          <a:p>
            <a:r>
              <a:rPr lang="en-US" sz="2500" b="1" dirty="0">
                <a:latin typeface=""/>
              </a:rPr>
              <a:t>Bill Davis, Speaker-Elect</a:t>
            </a:r>
          </a:p>
          <a:p>
            <a:r>
              <a:rPr lang="en-US" sz="2500" b="1" dirty="0">
                <a:latin typeface=""/>
              </a:rPr>
              <a:t>Cara Jung, Delegate at Large</a:t>
            </a:r>
          </a:p>
        </p:txBody>
      </p:sp>
    </p:spTree>
    <p:extLst>
      <p:ext uri="{BB962C8B-B14F-4D97-AF65-F5344CB8AC3E}">
        <p14:creationId xmlns:p14="http://schemas.microsoft.com/office/powerpoint/2010/main" val="3015502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28254"/>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700268" y="2245610"/>
            <a:ext cx="10791464" cy="2382191"/>
          </a:xfrm>
          <a:prstGeom prst="rect">
            <a:avLst/>
          </a:prstGeom>
          <a:noFill/>
        </p:spPr>
        <p:txBody>
          <a:bodyPr wrap="square" rtlCol="0">
            <a:spAutoFit/>
          </a:bodyPr>
          <a:lstStyle/>
          <a:p>
            <a:pPr algn="ctr">
              <a:lnSpc>
                <a:spcPct val="80000"/>
              </a:lnSpc>
            </a:pPr>
            <a:r>
              <a:rPr lang="en-US" sz="6200" b="1" dirty="0">
                <a:latin typeface=""/>
              </a:rPr>
              <a:t>WHAT IS THE STATE OF OUR WATER WORKFORCE?</a:t>
            </a:r>
          </a:p>
        </p:txBody>
      </p:sp>
    </p:spTree>
    <p:extLst>
      <p:ext uri="{BB962C8B-B14F-4D97-AF65-F5344CB8AC3E}">
        <p14:creationId xmlns:p14="http://schemas.microsoft.com/office/powerpoint/2010/main" val="74123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7878-5D64-B97C-AFEF-5050C4060A5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699ACE8-2455-7248-25BC-F356F5FF268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AD6E231-EEDF-B1B9-9290-D6060F2A233D}"/>
              </a:ext>
            </a:extLst>
          </p:cNvPr>
          <p:cNvPicPr>
            <a:picLocks noChangeAspect="1"/>
          </p:cNvPicPr>
          <p:nvPr/>
        </p:nvPicPr>
        <p:blipFill rotWithShape="1">
          <a:blip r:embed="rId2"/>
          <a:srcRect t="762" b="11020"/>
          <a:stretch/>
        </p:blipFill>
        <p:spPr>
          <a:xfrm>
            <a:off x="20" y="1282"/>
            <a:ext cx="12191980" cy="6856718"/>
          </a:xfrm>
          <a:prstGeom prst="rect">
            <a:avLst/>
          </a:prstGeom>
        </p:spPr>
      </p:pic>
      <p:sp>
        <p:nvSpPr>
          <p:cNvPr id="5" name="Title 1">
            <a:extLst>
              <a:ext uri="{FF2B5EF4-FFF2-40B4-BE49-F238E27FC236}">
                <a16:creationId xmlns:a16="http://schemas.microsoft.com/office/drawing/2014/main" id="{08B7D9FB-14A2-9394-5CC4-7177EDD12FCF}"/>
              </a:ext>
            </a:extLst>
          </p:cNvPr>
          <p:cNvSpPr txBox="1">
            <a:spLocks/>
          </p:cNvSpPr>
          <p:nvPr/>
        </p:nvSpPr>
        <p:spPr>
          <a:xfrm>
            <a:off x="7324530" y="89258"/>
            <a:ext cx="4525347" cy="731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
                <a:ea typeface="+mj-ea"/>
                <a:cs typeface="+mj-cs"/>
              </a:defRPr>
            </a:lvl1pPr>
          </a:lstStyle>
          <a:p>
            <a:r>
              <a:rPr lang="en-US" dirty="0">
                <a:solidFill>
                  <a:schemeClr val="accent4">
                    <a:lumMod val="40000"/>
                    <a:lumOff val="60000"/>
                  </a:schemeClr>
                </a:solidFill>
              </a:rPr>
              <a:t>WEF Speakers</a:t>
            </a:r>
          </a:p>
        </p:txBody>
      </p:sp>
      <p:sp>
        <p:nvSpPr>
          <p:cNvPr id="6" name="TextBox 5">
            <a:extLst>
              <a:ext uri="{FF2B5EF4-FFF2-40B4-BE49-F238E27FC236}">
                <a16:creationId xmlns:a16="http://schemas.microsoft.com/office/drawing/2014/main" id="{303AD2E1-9018-827E-28D6-D3ED016836D6}"/>
              </a:ext>
            </a:extLst>
          </p:cNvPr>
          <p:cNvSpPr txBox="1"/>
          <p:nvPr/>
        </p:nvSpPr>
        <p:spPr>
          <a:xfrm>
            <a:off x="8468324" y="2667241"/>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Deborah Houseshell (OH) ‘08</a:t>
            </a:r>
          </a:p>
        </p:txBody>
      </p:sp>
      <p:sp>
        <p:nvSpPr>
          <p:cNvPr id="7" name="TextBox 6">
            <a:extLst>
              <a:ext uri="{FF2B5EF4-FFF2-40B4-BE49-F238E27FC236}">
                <a16:creationId xmlns:a16="http://schemas.microsoft.com/office/drawing/2014/main" id="{815B56A3-8816-89EB-1BE5-411AB92CE255}"/>
              </a:ext>
            </a:extLst>
          </p:cNvPr>
          <p:cNvSpPr txBox="1"/>
          <p:nvPr/>
        </p:nvSpPr>
        <p:spPr>
          <a:xfrm>
            <a:off x="629399" y="1026793"/>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Tom Helgeson (PN) ‘09</a:t>
            </a:r>
          </a:p>
        </p:txBody>
      </p:sp>
      <p:sp>
        <p:nvSpPr>
          <p:cNvPr id="8" name="TextBox 7">
            <a:extLst>
              <a:ext uri="{FF2B5EF4-FFF2-40B4-BE49-F238E27FC236}">
                <a16:creationId xmlns:a16="http://schemas.microsoft.com/office/drawing/2014/main" id="{FC8451D9-990B-D0DD-F603-AF96B1B83CD3}"/>
              </a:ext>
            </a:extLst>
          </p:cNvPr>
          <p:cNvSpPr txBox="1"/>
          <p:nvPr/>
        </p:nvSpPr>
        <p:spPr>
          <a:xfrm>
            <a:off x="8667839" y="4317698"/>
            <a:ext cx="1279357" cy="646331"/>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Bill Orne (SC) ‘10</a:t>
            </a:r>
          </a:p>
        </p:txBody>
      </p:sp>
      <p:sp>
        <p:nvSpPr>
          <p:cNvPr id="9" name="TextBox 8">
            <a:extLst>
              <a:ext uri="{FF2B5EF4-FFF2-40B4-BE49-F238E27FC236}">
                <a16:creationId xmlns:a16="http://schemas.microsoft.com/office/drawing/2014/main" id="{792E9A16-D89A-F5AB-CD18-11E497ABC8F0}"/>
              </a:ext>
            </a:extLst>
          </p:cNvPr>
          <p:cNvSpPr txBox="1"/>
          <p:nvPr/>
        </p:nvSpPr>
        <p:spPr>
          <a:xfrm>
            <a:off x="550923" y="3805062"/>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Fran Burlingham (CA) ‘11</a:t>
            </a:r>
          </a:p>
        </p:txBody>
      </p:sp>
      <p:sp>
        <p:nvSpPr>
          <p:cNvPr id="10" name="TextBox 9">
            <a:extLst>
              <a:ext uri="{FF2B5EF4-FFF2-40B4-BE49-F238E27FC236}">
                <a16:creationId xmlns:a16="http://schemas.microsoft.com/office/drawing/2014/main" id="{257C7779-DC79-C599-6151-B9002CA591A8}"/>
              </a:ext>
            </a:extLst>
          </p:cNvPr>
          <p:cNvSpPr txBox="1"/>
          <p:nvPr/>
        </p:nvSpPr>
        <p:spPr>
          <a:xfrm>
            <a:off x="10519156" y="1230290"/>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Sean Osbourne (NE) ‘12</a:t>
            </a:r>
          </a:p>
        </p:txBody>
      </p:sp>
      <p:sp>
        <p:nvSpPr>
          <p:cNvPr id="11" name="TextBox 10">
            <a:extLst>
              <a:ext uri="{FF2B5EF4-FFF2-40B4-BE49-F238E27FC236}">
                <a16:creationId xmlns:a16="http://schemas.microsoft.com/office/drawing/2014/main" id="{2B38410F-7A56-F793-24A0-C47270253A20}"/>
              </a:ext>
            </a:extLst>
          </p:cNvPr>
          <p:cNvSpPr txBox="1"/>
          <p:nvPr/>
        </p:nvSpPr>
        <p:spPr>
          <a:xfrm>
            <a:off x="2676808" y="2505670"/>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Jenny Hartfelder (RM) ‘13</a:t>
            </a:r>
          </a:p>
        </p:txBody>
      </p:sp>
      <p:sp>
        <p:nvSpPr>
          <p:cNvPr id="12" name="TextBox 11">
            <a:extLst>
              <a:ext uri="{FF2B5EF4-FFF2-40B4-BE49-F238E27FC236}">
                <a16:creationId xmlns:a16="http://schemas.microsoft.com/office/drawing/2014/main" id="{76356D98-0D58-DD05-09D2-9D1EFE57F21C}"/>
              </a:ext>
            </a:extLst>
          </p:cNvPr>
          <p:cNvSpPr txBox="1"/>
          <p:nvPr/>
        </p:nvSpPr>
        <p:spPr>
          <a:xfrm>
            <a:off x="9705294" y="4496758"/>
            <a:ext cx="1606119" cy="646331"/>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Janet Hurley Cann (SC) ‘14</a:t>
            </a:r>
          </a:p>
        </p:txBody>
      </p:sp>
      <p:sp>
        <p:nvSpPr>
          <p:cNvPr id="13" name="TextBox 12">
            <a:extLst>
              <a:ext uri="{FF2B5EF4-FFF2-40B4-BE49-F238E27FC236}">
                <a16:creationId xmlns:a16="http://schemas.microsoft.com/office/drawing/2014/main" id="{F598F6C6-4718-2FD4-9E04-3269DF6AD329}"/>
              </a:ext>
            </a:extLst>
          </p:cNvPr>
          <p:cNvSpPr txBox="1"/>
          <p:nvPr/>
        </p:nvSpPr>
        <p:spPr>
          <a:xfrm>
            <a:off x="6477918" y="4295688"/>
            <a:ext cx="1279357" cy="646331"/>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Duyan Tran (AR) ‘15</a:t>
            </a:r>
          </a:p>
        </p:txBody>
      </p:sp>
      <p:sp>
        <p:nvSpPr>
          <p:cNvPr id="14" name="TextBox 13">
            <a:extLst>
              <a:ext uri="{FF2B5EF4-FFF2-40B4-BE49-F238E27FC236}">
                <a16:creationId xmlns:a16="http://schemas.microsoft.com/office/drawing/2014/main" id="{95E273D5-0B1A-C9C5-DE44-08AC451F9ED9}"/>
              </a:ext>
            </a:extLst>
          </p:cNvPr>
          <p:cNvSpPr txBox="1"/>
          <p:nvPr/>
        </p:nvSpPr>
        <p:spPr>
          <a:xfrm>
            <a:off x="3443196" y="3250177"/>
            <a:ext cx="1479278"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Jamie Eichenberger (RM) ‘16</a:t>
            </a:r>
          </a:p>
        </p:txBody>
      </p:sp>
      <p:sp>
        <p:nvSpPr>
          <p:cNvPr id="15" name="TextBox 14">
            <a:extLst>
              <a:ext uri="{FF2B5EF4-FFF2-40B4-BE49-F238E27FC236}">
                <a16:creationId xmlns:a16="http://schemas.microsoft.com/office/drawing/2014/main" id="{4E2F10E8-8A56-FC67-997C-8A9126AC0C81}"/>
              </a:ext>
            </a:extLst>
          </p:cNvPr>
          <p:cNvSpPr txBox="1"/>
          <p:nvPr/>
        </p:nvSpPr>
        <p:spPr>
          <a:xfrm>
            <a:off x="10566825" y="2035182"/>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Howard Carter (NE) ‘17</a:t>
            </a:r>
          </a:p>
        </p:txBody>
      </p:sp>
      <p:sp>
        <p:nvSpPr>
          <p:cNvPr id="16" name="TextBox 15">
            <a:extLst>
              <a:ext uri="{FF2B5EF4-FFF2-40B4-BE49-F238E27FC236}">
                <a16:creationId xmlns:a16="http://schemas.microsoft.com/office/drawing/2014/main" id="{F5ED4BD4-0CBA-EF6B-CF6A-D4038422FD85}"/>
              </a:ext>
            </a:extLst>
          </p:cNvPr>
          <p:cNvSpPr txBox="1"/>
          <p:nvPr/>
        </p:nvSpPr>
        <p:spPr>
          <a:xfrm>
            <a:off x="6605493" y="5558592"/>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Aimee Killeen (LA) ‘18</a:t>
            </a:r>
          </a:p>
        </p:txBody>
      </p:sp>
      <p:sp>
        <p:nvSpPr>
          <p:cNvPr id="17" name="TextBox 16">
            <a:extLst>
              <a:ext uri="{FF2B5EF4-FFF2-40B4-BE49-F238E27FC236}">
                <a16:creationId xmlns:a16="http://schemas.microsoft.com/office/drawing/2014/main" id="{6CC1BBA6-BD97-1E8D-4168-B1F49F6635D9}"/>
              </a:ext>
            </a:extLst>
          </p:cNvPr>
          <p:cNvSpPr txBox="1"/>
          <p:nvPr/>
        </p:nvSpPr>
        <p:spPr>
          <a:xfrm>
            <a:off x="6500917" y="2331553"/>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Keith Hobson (IA) ‘19</a:t>
            </a:r>
          </a:p>
        </p:txBody>
      </p:sp>
      <p:sp>
        <p:nvSpPr>
          <p:cNvPr id="18" name="TextBox 17">
            <a:extLst>
              <a:ext uri="{FF2B5EF4-FFF2-40B4-BE49-F238E27FC236}">
                <a16:creationId xmlns:a16="http://schemas.microsoft.com/office/drawing/2014/main" id="{5E6FE48D-B0F9-BDC4-BF43-E2FEC244596E}"/>
              </a:ext>
            </a:extLst>
          </p:cNvPr>
          <p:cNvSpPr txBox="1"/>
          <p:nvPr/>
        </p:nvSpPr>
        <p:spPr>
          <a:xfrm>
            <a:off x="9403105" y="2220022"/>
            <a:ext cx="1279357" cy="646331"/>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Dean Miller (PA) ‘20</a:t>
            </a:r>
          </a:p>
        </p:txBody>
      </p:sp>
      <p:sp>
        <p:nvSpPr>
          <p:cNvPr id="19" name="TextBox 18">
            <a:extLst>
              <a:ext uri="{FF2B5EF4-FFF2-40B4-BE49-F238E27FC236}">
                <a16:creationId xmlns:a16="http://schemas.microsoft.com/office/drawing/2014/main" id="{0DA886C3-CD1F-BB6C-B443-FF201DFBA8A2}"/>
              </a:ext>
            </a:extLst>
          </p:cNvPr>
          <p:cNvSpPr txBox="1"/>
          <p:nvPr/>
        </p:nvSpPr>
        <p:spPr>
          <a:xfrm>
            <a:off x="1298325" y="2496847"/>
            <a:ext cx="1378483"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Nikita Lingenfelter (NV) ‘21</a:t>
            </a:r>
          </a:p>
        </p:txBody>
      </p:sp>
      <p:sp>
        <p:nvSpPr>
          <p:cNvPr id="20" name="TextBox 19">
            <a:extLst>
              <a:ext uri="{FF2B5EF4-FFF2-40B4-BE49-F238E27FC236}">
                <a16:creationId xmlns:a16="http://schemas.microsoft.com/office/drawing/2014/main" id="{47A59E10-CE01-E5D9-8ED8-3206E21357F8}"/>
              </a:ext>
            </a:extLst>
          </p:cNvPr>
          <p:cNvSpPr txBox="1"/>
          <p:nvPr/>
        </p:nvSpPr>
        <p:spPr>
          <a:xfrm>
            <a:off x="1556354" y="1179992"/>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Steven Drangsholt (PN) ‘22</a:t>
            </a:r>
          </a:p>
        </p:txBody>
      </p:sp>
      <p:sp>
        <p:nvSpPr>
          <p:cNvPr id="21" name="TextBox 20">
            <a:extLst>
              <a:ext uri="{FF2B5EF4-FFF2-40B4-BE49-F238E27FC236}">
                <a16:creationId xmlns:a16="http://schemas.microsoft.com/office/drawing/2014/main" id="{2160F465-0F76-3539-F242-2DBE13E397D8}"/>
              </a:ext>
            </a:extLst>
          </p:cNvPr>
          <p:cNvSpPr txBox="1"/>
          <p:nvPr/>
        </p:nvSpPr>
        <p:spPr>
          <a:xfrm>
            <a:off x="8468324" y="4979387"/>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Donell Duncan (GA) ‘23</a:t>
            </a:r>
          </a:p>
        </p:txBody>
      </p:sp>
      <p:sp>
        <p:nvSpPr>
          <p:cNvPr id="22" name="TextBox 21">
            <a:extLst>
              <a:ext uri="{FF2B5EF4-FFF2-40B4-BE49-F238E27FC236}">
                <a16:creationId xmlns:a16="http://schemas.microsoft.com/office/drawing/2014/main" id="{676B7875-6948-F846-50BB-D949378D8073}"/>
              </a:ext>
            </a:extLst>
          </p:cNvPr>
          <p:cNvSpPr txBox="1"/>
          <p:nvPr/>
        </p:nvSpPr>
        <p:spPr>
          <a:xfrm>
            <a:off x="5183566" y="4325049"/>
            <a:ext cx="1279357" cy="923330"/>
          </a:xfrm>
          <a:prstGeom prst="rect">
            <a:avLst/>
          </a:prstGeom>
          <a:solidFill>
            <a:srgbClr val="AFADEF"/>
          </a:solidFill>
          <a:ln>
            <a:solidFill>
              <a:schemeClr val="bg1"/>
            </a:solidFill>
          </a:ln>
          <a:scene3d>
            <a:camera prst="isometricOffAxis1Right"/>
            <a:lightRig rig="threePt" dir="t"/>
          </a:scene3d>
        </p:spPr>
        <p:txBody>
          <a:bodyPr wrap="square" rtlCol="0">
            <a:spAutoFit/>
          </a:bodyPr>
          <a:lstStyle>
            <a:defPPr>
              <a:defRPr lang="en-US"/>
            </a:defPPr>
            <a:lvl1pPr>
              <a:defRPr/>
            </a:lvl1pPr>
          </a:lstStyle>
          <a:p>
            <a:r>
              <a:rPr lang="en-US" dirty="0"/>
              <a:t>Alexie Kindrick (OK)’24</a:t>
            </a:r>
          </a:p>
        </p:txBody>
      </p:sp>
    </p:spTree>
    <p:extLst>
      <p:ext uri="{BB962C8B-B14F-4D97-AF65-F5344CB8AC3E}">
        <p14:creationId xmlns:p14="http://schemas.microsoft.com/office/powerpoint/2010/main" val="167965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50"/>
                                        <p:tgtEl>
                                          <p:spTgt spid="6"/>
                                        </p:tgtEl>
                                      </p:cBhvr>
                                    </p:animEffect>
                                  </p:childTnLst>
                                </p:cTn>
                              </p:par>
                            </p:childTnLst>
                          </p:cTn>
                        </p:par>
                        <p:par>
                          <p:cTn id="8" fill="hold">
                            <p:stCondLst>
                              <p:cond delay="500"/>
                            </p:stCondLst>
                            <p:childTnLst>
                              <p:par>
                                <p:cTn id="9" presetID="22" presetClass="entr" presetSubtype="4"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25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25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250"/>
                                        <p:tgtEl>
                                          <p:spTgt spid="9"/>
                                        </p:tgtEl>
                                      </p:cBhvr>
                                    </p:animEffect>
                                  </p:childTnLst>
                                </p:cTn>
                              </p:par>
                            </p:childTnLst>
                          </p:cTn>
                        </p:par>
                        <p:par>
                          <p:cTn id="20" fill="hold">
                            <p:stCondLst>
                              <p:cond delay="2000"/>
                            </p:stCondLst>
                            <p:childTnLst>
                              <p:par>
                                <p:cTn id="21" presetID="22" presetClass="entr" presetSubtype="4"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250"/>
                                        <p:tgtEl>
                                          <p:spTgt spid="10"/>
                                        </p:tgtEl>
                                      </p:cBhvr>
                                    </p:animEffect>
                                  </p:childTnLst>
                                </p:cTn>
                              </p:par>
                            </p:childTnLst>
                          </p:cTn>
                        </p:par>
                        <p:par>
                          <p:cTn id="24" fill="hold">
                            <p:stCondLst>
                              <p:cond delay="2500"/>
                            </p:stCondLst>
                            <p:childTnLst>
                              <p:par>
                                <p:cTn id="25" presetID="22" presetClass="entr" presetSubtype="4" fill="hold" grpId="0" nodeType="after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250"/>
                                        <p:tgtEl>
                                          <p:spTgt spid="11"/>
                                        </p:tgtEl>
                                      </p:cBhvr>
                                    </p:animEffect>
                                  </p:childTnLst>
                                </p:cTn>
                              </p:par>
                            </p:childTnLst>
                          </p:cTn>
                        </p:par>
                        <p:par>
                          <p:cTn id="28" fill="hold">
                            <p:stCondLst>
                              <p:cond delay="3000"/>
                            </p:stCondLst>
                            <p:childTnLst>
                              <p:par>
                                <p:cTn id="29" presetID="22" presetClass="entr" presetSubtype="4" fill="hold" grpId="0" nodeType="afterEffect">
                                  <p:stCondLst>
                                    <p:cond delay="25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250"/>
                                        <p:tgtEl>
                                          <p:spTgt spid="12"/>
                                        </p:tgtEl>
                                      </p:cBhvr>
                                    </p:animEffect>
                                  </p:childTnLst>
                                </p:cTn>
                              </p:par>
                            </p:childTnLst>
                          </p:cTn>
                        </p:par>
                        <p:par>
                          <p:cTn id="32" fill="hold">
                            <p:stCondLst>
                              <p:cond delay="3500"/>
                            </p:stCondLst>
                            <p:childTnLst>
                              <p:par>
                                <p:cTn id="33" presetID="22" presetClass="entr" presetSubtype="4" fill="hold" grpId="0" nodeType="afterEffect">
                                  <p:stCondLst>
                                    <p:cond delay="25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250"/>
                                        <p:tgtEl>
                                          <p:spTgt spid="13"/>
                                        </p:tgtEl>
                                      </p:cBhvr>
                                    </p:animEffect>
                                  </p:childTnLst>
                                </p:cTn>
                              </p:par>
                            </p:childTnLst>
                          </p:cTn>
                        </p:par>
                        <p:par>
                          <p:cTn id="36" fill="hold">
                            <p:stCondLst>
                              <p:cond delay="4000"/>
                            </p:stCondLst>
                            <p:childTnLst>
                              <p:par>
                                <p:cTn id="37" presetID="22" presetClass="entr" presetSubtype="4" fill="hold" grpId="0" nodeType="afterEffect">
                                  <p:stCondLst>
                                    <p:cond delay="25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250"/>
                                        <p:tgtEl>
                                          <p:spTgt spid="14"/>
                                        </p:tgtEl>
                                      </p:cBhvr>
                                    </p:animEffect>
                                  </p:childTnLst>
                                </p:cTn>
                              </p:par>
                            </p:childTnLst>
                          </p:cTn>
                        </p:par>
                        <p:par>
                          <p:cTn id="40" fill="hold">
                            <p:stCondLst>
                              <p:cond delay="4500"/>
                            </p:stCondLst>
                            <p:childTnLst>
                              <p:par>
                                <p:cTn id="41" presetID="22" presetClass="entr" presetSubtype="4" fill="hold" grpId="0" nodeType="afterEffect">
                                  <p:stCondLst>
                                    <p:cond delay="25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250"/>
                                        <p:tgtEl>
                                          <p:spTgt spid="15"/>
                                        </p:tgtEl>
                                      </p:cBhvr>
                                    </p:animEffect>
                                  </p:childTnLst>
                                </p:cTn>
                              </p:par>
                            </p:childTnLst>
                          </p:cTn>
                        </p:par>
                        <p:par>
                          <p:cTn id="44" fill="hold">
                            <p:stCondLst>
                              <p:cond delay="5000"/>
                            </p:stCondLst>
                            <p:childTnLst>
                              <p:par>
                                <p:cTn id="45" presetID="22" presetClass="entr" presetSubtype="4" fill="hold" grpId="0" nodeType="afterEffect">
                                  <p:stCondLst>
                                    <p:cond delay="25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250"/>
                                        <p:tgtEl>
                                          <p:spTgt spid="16"/>
                                        </p:tgtEl>
                                      </p:cBhvr>
                                    </p:animEffect>
                                  </p:childTnLst>
                                </p:cTn>
                              </p:par>
                            </p:childTnLst>
                          </p:cTn>
                        </p:par>
                        <p:par>
                          <p:cTn id="48" fill="hold">
                            <p:stCondLst>
                              <p:cond delay="5500"/>
                            </p:stCondLst>
                            <p:childTnLst>
                              <p:par>
                                <p:cTn id="49" presetID="22" presetClass="entr" presetSubtype="4" fill="hold" grpId="0" nodeType="afterEffect">
                                  <p:stCondLst>
                                    <p:cond delay="25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250"/>
                                        <p:tgtEl>
                                          <p:spTgt spid="17"/>
                                        </p:tgtEl>
                                      </p:cBhvr>
                                    </p:animEffect>
                                  </p:childTnLst>
                                </p:cTn>
                              </p:par>
                            </p:childTnLst>
                          </p:cTn>
                        </p:par>
                        <p:par>
                          <p:cTn id="52" fill="hold">
                            <p:stCondLst>
                              <p:cond delay="6000"/>
                            </p:stCondLst>
                            <p:childTnLst>
                              <p:par>
                                <p:cTn id="53" presetID="22" presetClass="entr" presetSubtype="4" fill="hold" grpId="0" nodeType="afterEffect">
                                  <p:stCondLst>
                                    <p:cond delay="25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250"/>
                                        <p:tgtEl>
                                          <p:spTgt spid="18"/>
                                        </p:tgtEl>
                                      </p:cBhvr>
                                    </p:animEffect>
                                  </p:childTnLst>
                                </p:cTn>
                              </p:par>
                            </p:childTnLst>
                          </p:cTn>
                        </p:par>
                        <p:par>
                          <p:cTn id="56" fill="hold">
                            <p:stCondLst>
                              <p:cond delay="6500"/>
                            </p:stCondLst>
                            <p:childTnLst>
                              <p:par>
                                <p:cTn id="57" presetID="22" presetClass="entr" presetSubtype="4" fill="hold" grpId="0" nodeType="afterEffect">
                                  <p:stCondLst>
                                    <p:cond delay="25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250"/>
                                        <p:tgtEl>
                                          <p:spTgt spid="19"/>
                                        </p:tgtEl>
                                      </p:cBhvr>
                                    </p:animEffect>
                                  </p:childTnLst>
                                </p:cTn>
                              </p:par>
                            </p:childTnLst>
                          </p:cTn>
                        </p:par>
                        <p:par>
                          <p:cTn id="60" fill="hold">
                            <p:stCondLst>
                              <p:cond delay="7000"/>
                            </p:stCondLst>
                            <p:childTnLst>
                              <p:par>
                                <p:cTn id="61" presetID="22" presetClass="entr" presetSubtype="4" fill="hold" grpId="0" nodeType="afterEffect">
                                  <p:stCondLst>
                                    <p:cond delay="25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250"/>
                                        <p:tgtEl>
                                          <p:spTgt spid="20"/>
                                        </p:tgtEl>
                                      </p:cBhvr>
                                    </p:animEffect>
                                  </p:childTnLst>
                                </p:cTn>
                              </p:par>
                            </p:childTnLst>
                          </p:cTn>
                        </p:par>
                        <p:par>
                          <p:cTn id="64" fill="hold">
                            <p:stCondLst>
                              <p:cond delay="7500"/>
                            </p:stCondLst>
                            <p:childTnLst>
                              <p:par>
                                <p:cTn id="65" presetID="22" presetClass="entr" presetSubtype="4" fill="hold" grpId="0" nodeType="afterEffect">
                                  <p:stCondLst>
                                    <p:cond delay="25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250"/>
                                        <p:tgtEl>
                                          <p:spTgt spid="21"/>
                                        </p:tgtEl>
                                      </p:cBhvr>
                                    </p:animEffect>
                                  </p:childTnLst>
                                </p:cTn>
                              </p:par>
                            </p:childTnLst>
                          </p:cTn>
                        </p:par>
                        <p:par>
                          <p:cTn id="68" fill="hold">
                            <p:stCondLst>
                              <p:cond delay="8000"/>
                            </p:stCondLst>
                            <p:childTnLst>
                              <p:par>
                                <p:cTn id="69" presetID="22" presetClass="entr" presetSubtype="4" fill="hold" grpId="0" nodeType="afterEffect">
                                  <p:stCondLst>
                                    <p:cond delay="250"/>
                                  </p:stCondLst>
                                  <p:childTnLst>
                                    <p:set>
                                      <p:cBhvr>
                                        <p:cTn id="70" dur="1" fill="hold">
                                          <p:stCondLst>
                                            <p:cond delay="0"/>
                                          </p:stCondLst>
                                        </p:cTn>
                                        <p:tgtEl>
                                          <p:spTgt spid="22"/>
                                        </p:tgtEl>
                                        <p:attrNameLst>
                                          <p:attrName>style.visibility</p:attrName>
                                        </p:attrNameLst>
                                      </p:cBhvr>
                                      <p:to>
                                        <p:strVal val="visible"/>
                                      </p:to>
                                    </p:set>
                                    <p:animEffect transition="in" filter="wipe(down)">
                                      <p:cBhvr>
                                        <p:cTn id="7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20548"/>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556832" y="1077956"/>
            <a:ext cx="10791464" cy="5139869"/>
          </a:xfrm>
          <a:prstGeom prst="rect">
            <a:avLst/>
          </a:prstGeom>
          <a:noFill/>
        </p:spPr>
        <p:txBody>
          <a:bodyPr wrap="square" rtlCol="0">
            <a:spAutoFit/>
          </a:bodyPr>
          <a:lstStyle/>
          <a:p>
            <a:pPr algn="ctr">
              <a:lnSpc>
                <a:spcPct val="80000"/>
              </a:lnSpc>
            </a:pPr>
            <a:r>
              <a:rPr lang="en-US" sz="6600" dirty="0">
                <a:latin typeface="proxima-nova"/>
              </a:rPr>
              <a:t>“Water utilities across Texas are facing a shortage of qualified personnel to operate their systems…”</a:t>
            </a:r>
          </a:p>
          <a:p>
            <a:pPr algn="ctr">
              <a:lnSpc>
                <a:spcPct val="80000"/>
              </a:lnSpc>
            </a:pPr>
            <a:endParaRPr lang="en-US" sz="6600" dirty="0">
              <a:latin typeface="proxima-nova"/>
            </a:endParaRPr>
          </a:p>
          <a:p>
            <a:pPr algn="ctr">
              <a:lnSpc>
                <a:spcPct val="80000"/>
              </a:lnSpc>
            </a:pPr>
            <a:r>
              <a:rPr lang="en-US" sz="4000" dirty="0">
                <a:latin typeface="proxima-nova"/>
              </a:rPr>
              <a:t>Jeremy Mazur, </a:t>
            </a:r>
            <a:r>
              <a:rPr lang="en-US" sz="4000" dirty="0" err="1">
                <a:latin typeface="proxima-nova"/>
              </a:rPr>
              <a:t>Sr</a:t>
            </a:r>
            <a:r>
              <a:rPr lang="en-US" sz="4000" dirty="0">
                <a:latin typeface="proxima-nova"/>
              </a:rPr>
              <a:t> Policy Advisor</a:t>
            </a:r>
          </a:p>
          <a:p>
            <a:pPr algn="ctr">
              <a:lnSpc>
                <a:spcPct val="80000"/>
              </a:lnSpc>
            </a:pPr>
            <a:r>
              <a:rPr lang="en-US" sz="4000" dirty="0">
                <a:latin typeface="proxima-nova"/>
              </a:rPr>
              <a:t>Texas 2036 </a:t>
            </a:r>
            <a:endParaRPr lang="en-US" sz="4000" b="1" dirty="0">
              <a:latin typeface=""/>
            </a:endParaRPr>
          </a:p>
        </p:txBody>
      </p:sp>
    </p:spTree>
    <p:extLst>
      <p:ext uri="{BB962C8B-B14F-4D97-AF65-F5344CB8AC3E}">
        <p14:creationId xmlns:p14="http://schemas.microsoft.com/office/powerpoint/2010/main" val="4171530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20548"/>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608203" y="965791"/>
            <a:ext cx="10791464" cy="4967514"/>
          </a:xfrm>
          <a:prstGeom prst="rect">
            <a:avLst/>
          </a:prstGeom>
          <a:noFill/>
        </p:spPr>
        <p:txBody>
          <a:bodyPr wrap="square" rtlCol="0">
            <a:spAutoFit/>
          </a:bodyPr>
          <a:lstStyle/>
          <a:p>
            <a:pPr algn="ctr">
              <a:lnSpc>
                <a:spcPct val="80000"/>
              </a:lnSpc>
            </a:pPr>
            <a:r>
              <a:rPr lang="en-US" sz="6600" dirty="0">
                <a:latin typeface="proxima-nova"/>
              </a:rPr>
              <a:t>“…The success of any state investment in water infrastructure ultimately hinges on the availability of qualified personnel to operate those systems.”</a:t>
            </a:r>
            <a:endParaRPr lang="en-US" sz="6200" dirty="0">
              <a:latin typeface=""/>
            </a:endParaRPr>
          </a:p>
        </p:txBody>
      </p:sp>
    </p:spTree>
    <p:extLst>
      <p:ext uri="{BB962C8B-B14F-4D97-AF65-F5344CB8AC3E}">
        <p14:creationId xmlns:p14="http://schemas.microsoft.com/office/powerpoint/2010/main" val="440759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885E-524A-C9EC-3FE8-46D34C04A88B}"/>
              </a:ext>
            </a:extLst>
          </p:cNvPr>
          <p:cNvSpPr>
            <a:spLocks noGrp="1"/>
          </p:cNvSpPr>
          <p:nvPr>
            <p:ph type="title"/>
          </p:nvPr>
        </p:nvSpPr>
        <p:spPr/>
        <p:txBody>
          <a:bodyPr/>
          <a:lstStyle/>
          <a:p>
            <a:r>
              <a:rPr lang="en-US" dirty="0"/>
              <a:t>Strategic Goal #1</a:t>
            </a:r>
          </a:p>
        </p:txBody>
      </p:sp>
      <p:sp>
        <p:nvSpPr>
          <p:cNvPr id="3" name="Content Placeholder 2">
            <a:extLst>
              <a:ext uri="{FF2B5EF4-FFF2-40B4-BE49-F238E27FC236}">
                <a16:creationId xmlns:a16="http://schemas.microsoft.com/office/drawing/2014/main" id="{23A98F0F-EA22-3EE5-924E-2F2779AAE80D}"/>
              </a:ext>
            </a:extLst>
          </p:cNvPr>
          <p:cNvSpPr>
            <a:spLocks noGrp="1"/>
          </p:cNvSpPr>
          <p:nvPr>
            <p:ph idx="1"/>
          </p:nvPr>
        </p:nvSpPr>
        <p:spPr/>
        <p:txBody>
          <a:bodyPr/>
          <a:lstStyle/>
          <a:p>
            <a:pPr marL="0" indent="0">
              <a:buNone/>
            </a:pPr>
            <a:r>
              <a:rPr lang="en-US" sz="5400" b="1" i="1" dirty="0">
                <a:latin typeface="Bradley Hand ITC" panose="03070402050302030203" pitchFamily="66" charset="0"/>
              </a:rPr>
              <a:t>Attract and develop a diverse and passionate water workforce</a:t>
            </a:r>
            <a:endParaRPr lang="en-US" sz="5400" i="1" dirty="0">
              <a:latin typeface="Bradley Hand ITC" panose="03070402050302030203" pitchFamily="66" charset="0"/>
            </a:endParaRP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04" y="2723508"/>
            <a:ext cx="4134492" cy="41344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388" y="4201542"/>
            <a:ext cx="3759223" cy="2656458"/>
          </a:xfrm>
          <a:prstGeom prst="rect">
            <a:avLst/>
          </a:prstGeom>
        </p:spPr>
      </p:pic>
    </p:spTree>
    <p:extLst>
      <p:ext uri="{BB962C8B-B14F-4D97-AF65-F5344CB8AC3E}">
        <p14:creationId xmlns:p14="http://schemas.microsoft.com/office/powerpoint/2010/main" val="4062169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622509">
            <a:off x="8974751" y="1809419"/>
            <a:ext cx="2850958" cy="3707749"/>
          </a:xfrm>
          <a:prstGeom prst="rect">
            <a:avLst/>
          </a:prstGeom>
        </p:spPr>
      </p:pic>
      <p:sp>
        <p:nvSpPr>
          <p:cNvPr id="2" name="Title 1">
            <a:extLst>
              <a:ext uri="{FF2B5EF4-FFF2-40B4-BE49-F238E27FC236}">
                <a16:creationId xmlns:a16="http://schemas.microsoft.com/office/drawing/2014/main" id="{51450D87-BB38-49C3-A6EA-BF732EAC8352}"/>
              </a:ext>
            </a:extLst>
          </p:cNvPr>
          <p:cNvSpPr>
            <a:spLocks noGrp="1"/>
          </p:cNvSpPr>
          <p:nvPr>
            <p:ph type="title"/>
          </p:nvPr>
        </p:nvSpPr>
        <p:spPr>
          <a:xfrm>
            <a:off x="390418" y="182562"/>
            <a:ext cx="11745854" cy="1209675"/>
          </a:xfrm>
        </p:spPr>
        <p:txBody>
          <a:bodyPr>
            <a:normAutofit fontScale="90000"/>
          </a:bodyPr>
          <a:lstStyle/>
          <a:p>
            <a:r>
              <a:rPr lang="en-US" dirty="0"/>
              <a:t>How? We Must First Understand the Workforce</a:t>
            </a:r>
          </a:p>
        </p:txBody>
      </p:sp>
      <p:sp>
        <p:nvSpPr>
          <p:cNvPr id="3" name="Content Placeholder 2">
            <a:extLst>
              <a:ext uri="{FF2B5EF4-FFF2-40B4-BE49-F238E27FC236}">
                <a16:creationId xmlns:a16="http://schemas.microsoft.com/office/drawing/2014/main" id="{58C5A62A-16AA-00D2-FD4F-225A9F260053}"/>
              </a:ext>
            </a:extLst>
          </p:cNvPr>
          <p:cNvSpPr>
            <a:spLocks noGrp="1"/>
          </p:cNvSpPr>
          <p:nvPr>
            <p:ph idx="1"/>
          </p:nvPr>
        </p:nvSpPr>
        <p:spPr>
          <a:xfrm>
            <a:off x="838200" y="1645323"/>
            <a:ext cx="10515600" cy="4351338"/>
          </a:xfrm>
        </p:spPr>
        <p:txBody>
          <a:bodyPr>
            <a:normAutofit/>
          </a:bodyPr>
          <a:lstStyle/>
          <a:p>
            <a:pPr marL="0" indent="0">
              <a:buNone/>
            </a:pPr>
            <a:r>
              <a:rPr lang="en-US" b="1" u="sng" dirty="0">
                <a:solidFill>
                  <a:srgbClr val="2BB0A3"/>
                </a:solidFill>
              </a:rPr>
              <a:t>State of the Water Workforce</a:t>
            </a:r>
          </a:p>
          <a:p>
            <a:r>
              <a:rPr lang="en-US" sz="3200" dirty="0"/>
              <a:t>Brookings Report Research Showed:</a:t>
            </a:r>
          </a:p>
          <a:p>
            <a:pPr marL="971550" lvl="1" indent="-514350">
              <a:buFont typeface="+mj-lt"/>
              <a:buAutoNum type="arabicPeriod"/>
            </a:pPr>
            <a:r>
              <a:rPr lang="en-US" dirty="0"/>
              <a:t>1.7 million Water Workers in 2016</a:t>
            </a:r>
          </a:p>
          <a:p>
            <a:pPr marL="971550" lvl="1" indent="-514350">
              <a:buFont typeface="+mj-lt"/>
              <a:buAutoNum type="arabicPeriod"/>
            </a:pPr>
            <a:r>
              <a:rPr lang="en-US" dirty="0"/>
              <a:t>50% Higher Pay for Entry Level Workers</a:t>
            </a:r>
          </a:p>
          <a:p>
            <a:pPr marL="971550" lvl="1" indent="-514350">
              <a:buFont typeface="+mj-lt"/>
              <a:buAutoNum type="arabicPeriod"/>
            </a:pPr>
            <a:r>
              <a:rPr lang="en-US" dirty="0"/>
              <a:t>85% Male vs 49.6% Nationally</a:t>
            </a:r>
          </a:p>
          <a:p>
            <a:pPr marL="971550" lvl="1" indent="-514350">
              <a:buFont typeface="+mj-lt"/>
              <a:buAutoNum type="arabicPeriod"/>
            </a:pPr>
            <a:r>
              <a:rPr lang="en-US" dirty="0"/>
              <a:t>15% Women vs 46.8% Nationally</a:t>
            </a:r>
          </a:p>
          <a:p>
            <a:pPr marL="971550" lvl="1" indent="-514350">
              <a:buFont typeface="+mj-lt"/>
              <a:buAutoNum type="arabicPeriod"/>
            </a:pPr>
            <a:r>
              <a:rPr lang="en-US"/>
              <a:t>72</a:t>
            </a:r>
            <a:r>
              <a:rPr lang="en-US" dirty="0"/>
              <a:t>% White vs 75.5% Nationally</a:t>
            </a:r>
          </a:p>
          <a:p>
            <a:pPr marL="971550" lvl="1" indent="-514350">
              <a:buFont typeface="+mj-lt"/>
              <a:buAutoNum type="arabicPeriod"/>
            </a:pPr>
            <a:r>
              <a:rPr lang="en-US" dirty="0"/>
              <a:t>11.5% are Black or Asian vs 18% Nationally</a:t>
            </a:r>
          </a:p>
          <a:p>
            <a:pPr marL="971550" lvl="1" indent="-514350">
              <a:buFont typeface="+mj-lt"/>
              <a:buAutoNum type="arabicPeriod"/>
            </a:pPr>
            <a:r>
              <a:rPr lang="en-US" dirty="0"/>
              <a:t>53% Have HS Diploma vs 32.5% Nationally</a:t>
            </a:r>
          </a:p>
          <a:p>
            <a:pPr marL="971550" lvl="1" indent="-514350">
              <a:buFont typeface="+mj-lt"/>
              <a:buAutoNum type="arabicPeriod"/>
            </a:pPr>
            <a:r>
              <a:rPr lang="en-US" dirty="0"/>
              <a:t>46.4 Median Age vs 42.2 Nationally</a:t>
            </a:r>
          </a:p>
          <a:p>
            <a:pPr marL="1428750" lvl="2" indent="-514350">
              <a:buFont typeface="+mj-lt"/>
              <a:buAutoNum type="arabicPeriod"/>
            </a:pPr>
            <a:endParaRPr lang="en-US" sz="2400" dirty="0"/>
          </a:p>
          <a:p>
            <a:pPr marL="1428750" lvl="2" indent="-514350">
              <a:buFont typeface="+mj-lt"/>
              <a:buAutoNum type="arabicPeriod"/>
            </a:pPr>
            <a:endParaRPr lang="en-US" sz="2400" dirty="0"/>
          </a:p>
          <a:p>
            <a:pPr lvl="1"/>
            <a:endParaRPr lang="en-US" sz="2800" dirty="0"/>
          </a:p>
          <a:p>
            <a:endParaRPr lang="en-US" dirty="0"/>
          </a:p>
        </p:txBody>
      </p:sp>
      <p:pic>
        <p:nvPicPr>
          <p:cNvPr id="6" name="Picture 5"/>
          <p:cNvPicPr>
            <a:picLocks noChangeAspect="1"/>
          </p:cNvPicPr>
          <p:nvPr/>
        </p:nvPicPr>
        <p:blipFill>
          <a:blip r:embed="rId4"/>
          <a:stretch>
            <a:fillRect/>
          </a:stretch>
        </p:blipFill>
        <p:spPr>
          <a:xfrm>
            <a:off x="15169" y="1517544"/>
            <a:ext cx="823031" cy="823031"/>
          </a:xfrm>
          <a:prstGeom prst="rect">
            <a:avLst/>
          </a:prstGeom>
        </p:spPr>
      </p:pic>
    </p:spTree>
    <p:extLst>
      <p:ext uri="{BB962C8B-B14F-4D97-AF65-F5344CB8AC3E}">
        <p14:creationId xmlns:p14="http://schemas.microsoft.com/office/powerpoint/2010/main" val="527168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0D87-BB38-49C3-A6EA-BF732EAC8352}"/>
              </a:ext>
            </a:extLst>
          </p:cNvPr>
          <p:cNvSpPr>
            <a:spLocks noGrp="1"/>
          </p:cNvSpPr>
          <p:nvPr>
            <p:ph type="title"/>
          </p:nvPr>
        </p:nvSpPr>
        <p:spPr>
          <a:xfrm>
            <a:off x="256855" y="182562"/>
            <a:ext cx="11671288" cy="1209675"/>
          </a:xfrm>
        </p:spPr>
        <p:txBody>
          <a:bodyPr>
            <a:normAutofit fontScale="90000"/>
          </a:bodyPr>
          <a:lstStyle/>
          <a:p>
            <a:r>
              <a:rPr lang="en-US" dirty="0"/>
              <a:t>How? We Must First Understand the Workforce</a:t>
            </a:r>
          </a:p>
        </p:txBody>
      </p:sp>
      <p:pic>
        <p:nvPicPr>
          <p:cNvPr id="6" name="Picture 5"/>
          <p:cNvPicPr>
            <a:picLocks noChangeAspect="1"/>
          </p:cNvPicPr>
          <p:nvPr/>
        </p:nvPicPr>
        <p:blipFill>
          <a:blip r:embed="rId3"/>
          <a:stretch>
            <a:fillRect/>
          </a:stretch>
        </p:blipFill>
        <p:spPr>
          <a:xfrm>
            <a:off x="15169" y="1517544"/>
            <a:ext cx="823031" cy="823031"/>
          </a:xfrm>
          <a:prstGeom prst="rect">
            <a:avLst/>
          </a:prstGeom>
        </p:spPr>
      </p:pic>
      <p:pic>
        <p:nvPicPr>
          <p:cNvPr id="7" name="Picture 6"/>
          <p:cNvPicPr>
            <a:picLocks noChangeAspect="1"/>
          </p:cNvPicPr>
          <p:nvPr/>
        </p:nvPicPr>
        <p:blipFill>
          <a:blip r:embed="rId4"/>
          <a:stretch>
            <a:fillRect/>
          </a:stretch>
        </p:blipFill>
        <p:spPr>
          <a:xfrm rot="1929987">
            <a:off x="7597774" y="3511664"/>
            <a:ext cx="2966483" cy="3340802"/>
          </a:xfrm>
          <a:prstGeom prst="rect">
            <a:avLst/>
          </a:prstGeom>
        </p:spPr>
      </p:pic>
      <p:pic>
        <p:nvPicPr>
          <p:cNvPr id="11" name="Picture 10"/>
          <p:cNvPicPr>
            <a:picLocks noChangeAspect="1"/>
          </p:cNvPicPr>
          <p:nvPr/>
        </p:nvPicPr>
        <p:blipFill>
          <a:blip r:embed="rId5"/>
          <a:stretch>
            <a:fillRect/>
          </a:stretch>
        </p:blipFill>
        <p:spPr>
          <a:xfrm>
            <a:off x="8703800" y="1517544"/>
            <a:ext cx="3369473" cy="3193751"/>
          </a:xfrm>
          <a:prstGeom prst="rect">
            <a:avLst/>
          </a:prstGeom>
        </p:spPr>
      </p:pic>
      <p:sp>
        <p:nvSpPr>
          <p:cNvPr id="8" name="Content Placeholder 2">
            <a:extLst>
              <a:ext uri="{FF2B5EF4-FFF2-40B4-BE49-F238E27FC236}">
                <a16:creationId xmlns:a16="http://schemas.microsoft.com/office/drawing/2014/main" id="{58C5A62A-16AA-00D2-FD4F-225A9F260053}"/>
              </a:ext>
            </a:extLst>
          </p:cNvPr>
          <p:cNvSpPr txBox="1">
            <a:spLocks/>
          </p:cNvSpPr>
          <p:nvPr/>
        </p:nvSpPr>
        <p:spPr>
          <a:xfrm>
            <a:off x="838200" y="1675935"/>
            <a:ext cx="8719457" cy="4663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u="sng" dirty="0">
                <a:solidFill>
                  <a:srgbClr val="2BB0A3"/>
                </a:solidFill>
              </a:rPr>
              <a:t>State of the Water Workforce</a:t>
            </a:r>
          </a:p>
          <a:p>
            <a:r>
              <a:rPr lang="en-US" sz="3200" dirty="0"/>
              <a:t>Texas Water Foundation 2023:</a:t>
            </a:r>
          </a:p>
          <a:p>
            <a:pPr marL="971550" lvl="1" indent="-514350">
              <a:buFont typeface="+mj-lt"/>
              <a:buAutoNum type="arabicPeriod"/>
            </a:pPr>
            <a:r>
              <a:rPr lang="en-US" dirty="0"/>
              <a:t>63% of Respondents Experiencing Workforce challenges</a:t>
            </a:r>
          </a:p>
          <a:p>
            <a:pPr marL="971550" lvl="1" indent="-514350">
              <a:buFont typeface="+mj-lt"/>
              <a:buAutoNum type="arabicPeriod"/>
            </a:pPr>
            <a:r>
              <a:rPr lang="en-US" dirty="0"/>
              <a:t>Talent Attraction</a:t>
            </a:r>
          </a:p>
          <a:p>
            <a:pPr marL="971550" lvl="1" indent="-514350">
              <a:buFont typeface="+mj-lt"/>
              <a:buAutoNum type="arabicPeriod"/>
            </a:pPr>
            <a:r>
              <a:rPr lang="en-US" dirty="0"/>
              <a:t>Competitive Wages</a:t>
            </a:r>
          </a:p>
          <a:p>
            <a:pPr marL="971550" lvl="1" indent="-514350">
              <a:buFont typeface="+mj-lt"/>
              <a:buAutoNum type="arabicPeriod"/>
            </a:pPr>
            <a:r>
              <a:rPr lang="en-US" dirty="0"/>
              <a:t>Talent Retention</a:t>
            </a:r>
          </a:p>
          <a:p>
            <a:pPr marL="971550" lvl="1" indent="-514350">
              <a:buFont typeface="+mj-lt"/>
              <a:buAutoNum type="arabicPeriod"/>
            </a:pPr>
            <a:r>
              <a:rPr lang="en-US" dirty="0"/>
              <a:t>Staffing Shortages</a:t>
            </a:r>
          </a:p>
          <a:p>
            <a:pPr marL="971550" lvl="1" indent="-514350">
              <a:buFont typeface="+mj-lt"/>
              <a:buAutoNum type="arabicPeriod"/>
            </a:pPr>
            <a:r>
              <a:rPr lang="en-US" dirty="0"/>
              <a:t>30% Eligible for Retirement within 5 Years</a:t>
            </a:r>
          </a:p>
          <a:p>
            <a:pPr marL="971550" lvl="1" indent="-514350">
              <a:buFont typeface="+mj-lt"/>
              <a:buAutoNum type="arabicPeriod"/>
            </a:pPr>
            <a:r>
              <a:rPr lang="en-US" dirty="0"/>
              <a:t>20% Retired in Past 5 Years</a:t>
            </a:r>
          </a:p>
          <a:p>
            <a:pPr marL="971550" lvl="1" indent="-514350">
              <a:buFont typeface="+mj-lt"/>
              <a:buAutoNum type="arabicPeriod"/>
            </a:pPr>
            <a:r>
              <a:rPr lang="en-US" dirty="0"/>
              <a:t>Certification Related Issues</a:t>
            </a:r>
          </a:p>
          <a:p>
            <a:pPr marL="1428750" lvl="2" indent="-514350">
              <a:buFont typeface="+mj-lt"/>
              <a:buAutoNum type="arabicPeriod"/>
            </a:pPr>
            <a:endParaRPr lang="en-US" sz="2400" dirty="0"/>
          </a:p>
          <a:p>
            <a:pPr lvl="1"/>
            <a:endParaRPr lang="en-US" sz="2800" dirty="0"/>
          </a:p>
          <a:p>
            <a:endParaRPr lang="en-US" dirty="0"/>
          </a:p>
        </p:txBody>
      </p:sp>
    </p:spTree>
    <p:extLst>
      <p:ext uri="{BB962C8B-B14F-4D97-AF65-F5344CB8AC3E}">
        <p14:creationId xmlns:p14="http://schemas.microsoft.com/office/powerpoint/2010/main" val="893653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8C5A62A-16AA-00D2-FD4F-225A9F260053}"/>
              </a:ext>
            </a:extLst>
          </p:cNvPr>
          <p:cNvSpPr>
            <a:spLocks noGrp="1"/>
          </p:cNvSpPr>
          <p:nvPr>
            <p:ph idx="1"/>
          </p:nvPr>
        </p:nvSpPr>
        <p:spPr>
          <a:xfrm>
            <a:off x="838200" y="1645323"/>
            <a:ext cx="10515600" cy="4351338"/>
          </a:xfrm>
        </p:spPr>
        <p:txBody>
          <a:bodyPr>
            <a:normAutofit/>
          </a:bodyPr>
          <a:lstStyle/>
          <a:p>
            <a:pPr marL="0" indent="0">
              <a:buNone/>
            </a:pPr>
            <a:r>
              <a:rPr lang="en-US" b="1" u="sng" dirty="0">
                <a:solidFill>
                  <a:srgbClr val="2BB0A3"/>
                </a:solidFill>
              </a:rPr>
              <a:t>South Carolina Operator Workforce Predictions</a:t>
            </a:r>
          </a:p>
          <a:p>
            <a:pPr lvl="1"/>
            <a:endParaRPr lang="en-US" sz="2800" dirty="0"/>
          </a:p>
          <a:p>
            <a:endParaRPr lang="en-US" dirty="0"/>
          </a:p>
        </p:txBody>
      </p:sp>
      <p:sp>
        <p:nvSpPr>
          <p:cNvPr id="2" name="Title 1">
            <a:extLst>
              <a:ext uri="{FF2B5EF4-FFF2-40B4-BE49-F238E27FC236}">
                <a16:creationId xmlns:a16="http://schemas.microsoft.com/office/drawing/2014/main" id="{03E8B707-2387-C4E3-33D3-FF7779DAFA0E}"/>
              </a:ext>
            </a:extLst>
          </p:cNvPr>
          <p:cNvSpPr>
            <a:spLocks noGrp="1"/>
          </p:cNvSpPr>
          <p:nvPr>
            <p:ph type="title"/>
          </p:nvPr>
        </p:nvSpPr>
        <p:spPr/>
        <p:txBody>
          <a:bodyPr/>
          <a:lstStyle/>
          <a:p>
            <a:r>
              <a:rPr lang="en-US" dirty="0"/>
              <a:t>What Does the Future Look Like?</a:t>
            </a:r>
          </a:p>
        </p:txBody>
      </p:sp>
      <p:pic>
        <p:nvPicPr>
          <p:cNvPr id="9" name="Picture 8"/>
          <p:cNvPicPr>
            <a:picLocks noChangeAspect="1"/>
          </p:cNvPicPr>
          <p:nvPr/>
        </p:nvPicPr>
        <p:blipFill>
          <a:blip r:embed="rId3"/>
          <a:stretch>
            <a:fillRect/>
          </a:stretch>
        </p:blipFill>
        <p:spPr>
          <a:xfrm>
            <a:off x="15169" y="1517544"/>
            <a:ext cx="823031" cy="823031"/>
          </a:xfrm>
          <a:prstGeom prst="rect">
            <a:avLst/>
          </a:prstGeom>
        </p:spPr>
      </p:pic>
      <p:pic>
        <p:nvPicPr>
          <p:cNvPr id="3" name="Picture 2"/>
          <p:cNvPicPr>
            <a:picLocks noChangeAspect="1"/>
          </p:cNvPicPr>
          <p:nvPr/>
        </p:nvPicPr>
        <p:blipFill>
          <a:blip r:embed="rId4"/>
          <a:stretch>
            <a:fillRect/>
          </a:stretch>
        </p:blipFill>
        <p:spPr>
          <a:xfrm>
            <a:off x="838200" y="2340576"/>
            <a:ext cx="8377331" cy="3656086"/>
          </a:xfrm>
          <a:prstGeom prst="rect">
            <a:avLst/>
          </a:prstGeom>
        </p:spPr>
      </p:pic>
      <p:sp>
        <p:nvSpPr>
          <p:cNvPr id="4" name="TextBox 3">
            <a:extLst>
              <a:ext uri="{FF2B5EF4-FFF2-40B4-BE49-F238E27FC236}">
                <a16:creationId xmlns:a16="http://schemas.microsoft.com/office/drawing/2014/main" id="{25EBA754-0586-5657-839E-44F0B0415400}"/>
              </a:ext>
            </a:extLst>
          </p:cNvPr>
          <p:cNvSpPr txBox="1"/>
          <p:nvPr/>
        </p:nvSpPr>
        <p:spPr>
          <a:xfrm>
            <a:off x="90535" y="6457890"/>
            <a:ext cx="10176095" cy="400110"/>
          </a:xfrm>
          <a:prstGeom prst="rect">
            <a:avLst/>
          </a:prstGeom>
          <a:noFill/>
        </p:spPr>
        <p:txBody>
          <a:bodyPr wrap="square" rtlCol="0">
            <a:spAutoFit/>
          </a:bodyPr>
          <a:lstStyle/>
          <a:p>
            <a:r>
              <a:rPr lang="en-US" sz="1000" b="0" i="0" dirty="0">
                <a:solidFill>
                  <a:srgbClr val="212529"/>
                </a:solidFill>
                <a:effectLst/>
                <a:latin typeface="OpenSans"/>
              </a:rPr>
              <a:t>South Carolina source: Projections Central </a:t>
            </a:r>
            <a:r>
              <a:rPr lang="en-US" sz="1000" b="0" i="0" u="sng" dirty="0">
                <a:effectLst/>
                <a:latin typeface="OpenSans"/>
                <a:hlinkClick r:id="rId5"/>
              </a:rPr>
              <a:t>2020-2030 long-term projections</a:t>
            </a:r>
            <a:r>
              <a:rPr lang="en-US" sz="1000" b="0" i="0" dirty="0">
                <a:solidFill>
                  <a:srgbClr val="212529"/>
                </a:solidFill>
                <a:effectLst/>
                <a:latin typeface="OpenSans"/>
              </a:rPr>
              <a:t> </a:t>
            </a:r>
            <a:r>
              <a:rPr lang="en-US" sz="1000" b="0" i="0" u="sng" dirty="0">
                <a:effectLst/>
                <a:latin typeface="OpenSans"/>
                <a:hlinkClick r:id="rId6"/>
              </a:rPr>
              <a:t>external site</a:t>
            </a:r>
            <a:r>
              <a:rPr lang="en-US" sz="1000" b="0" i="0" dirty="0">
                <a:solidFill>
                  <a:srgbClr val="212529"/>
                </a:solidFill>
                <a:effectLst/>
                <a:latin typeface="OpenSans"/>
              </a:rPr>
              <a:t>. United States source: Bureau of Labor Statistics </a:t>
            </a:r>
            <a:r>
              <a:rPr lang="en-US" sz="1000" b="0" i="0" u="sng" dirty="0">
                <a:effectLst/>
                <a:latin typeface="OpenSans"/>
                <a:hlinkClick r:id="rId7"/>
              </a:rPr>
              <a:t>2022-2032 employment projections</a:t>
            </a:r>
            <a:r>
              <a:rPr lang="en-US" sz="1000" b="0" i="0" dirty="0">
                <a:solidFill>
                  <a:srgbClr val="212529"/>
                </a:solidFill>
                <a:effectLst/>
                <a:latin typeface="OpenSans"/>
              </a:rPr>
              <a:t> </a:t>
            </a:r>
            <a:r>
              <a:rPr lang="en-US" sz="1000" b="0" i="0" u="sng" dirty="0">
                <a:effectLst/>
                <a:latin typeface="OpenSans"/>
                <a:hlinkClick r:id="rId8"/>
              </a:rPr>
              <a:t>external site</a:t>
            </a:r>
            <a:r>
              <a:rPr lang="en-US" sz="1000" b="0" i="0" dirty="0">
                <a:solidFill>
                  <a:srgbClr val="212529"/>
                </a:solidFill>
                <a:effectLst/>
                <a:latin typeface="OpenSans"/>
              </a:rPr>
              <a:t>. "Projected growth" represents the estimated change in total employment over the projections period. "Projected annual job openings" represent openings due to growth and replacement.</a:t>
            </a:r>
            <a:endParaRPr lang="en-US" sz="1000" dirty="0"/>
          </a:p>
        </p:txBody>
      </p:sp>
    </p:spTree>
    <p:extLst>
      <p:ext uri="{BB962C8B-B14F-4D97-AF65-F5344CB8AC3E}">
        <p14:creationId xmlns:p14="http://schemas.microsoft.com/office/powerpoint/2010/main" val="7724860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8C5A62A-16AA-00D2-FD4F-225A9F260053}"/>
              </a:ext>
            </a:extLst>
          </p:cNvPr>
          <p:cNvSpPr>
            <a:spLocks noGrp="1"/>
          </p:cNvSpPr>
          <p:nvPr>
            <p:ph idx="1"/>
          </p:nvPr>
        </p:nvSpPr>
        <p:spPr>
          <a:xfrm>
            <a:off x="838200" y="1645323"/>
            <a:ext cx="10515600" cy="4351338"/>
          </a:xfrm>
        </p:spPr>
        <p:txBody>
          <a:bodyPr>
            <a:normAutofit/>
          </a:bodyPr>
          <a:lstStyle/>
          <a:p>
            <a:pPr marL="0" indent="0">
              <a:buNone/>
            </a:pPr>
            <a:r>
              <a:rPr lang="en-US" b="1" u="sng" dirty="0">
                <a:solidFill>
                  <a:srgbClr val="2BB0A3"/>
                </a:solidFill>
              </a:rPr>
              <a:t>Texas Operator Workforce Predictions</a:t>
            </a:r>
          </a:p>
          <a:p>
            <a:pPr lvl="1"/>
            <a:endParaRPr lang="en-US" sz="2800" dirty="0"/>
          </a:p>
          <a:p>
            <a:endParaRPr lang="en-US" dirty="0"/>
          </a:p>
        </p:txBody>
      </p:sp>
      <p:sp>
        <p:nvSpPr>
          <p:cNvPr id="2" name="Title 1">
            <a:extLst>
              <a:ext uri="{FF2B5EF4-FFF2-40B4-BE49-F238E27FC236}">
                <a16:creationId xmlns:a16="http://schemas.microsoft.com/office/drawing/2014/main" id="{03E8B707-2387-C4E3-33D3-FF7779DAFA0E}"/>
              </a:ext>
            </a:extLst>
          </p:cNvPr>
          <p:cNvSpPr>
            <a:spLocks noGrp="1"/>
          </p:cNvSpPr>
          <p:nvPr>
            <p:ph type="title"/>
          </p:nvPr>
        </p:nvSpPr>
        <p:spPr/>
        <p:txBody>
          <a:bodyPr/>
          <a:lstStyle/>
          <a:p>
            <a:r>
              <a:rPr lang="en-US" dirty="0"/>
              <a:t>What Does the Future Look Like?</a:t>
            </a:r>
          </a:p>
        </p:txBody>
      </p:sp>
      <p:pic>
        <p:nvPicPr>
          <p:cNvPr id="9" name="Picture 8"/>
          <p:cNvPicPr>
            <a:picLocks noChangeAspect="1"/>
          </p:cNvPicPr>
          <p:nvPr/>
        </p:nvPicPr>
        <p:blipFill>
          <a:blip r:embed="rId3"/>
          <a:stretch>
            <a:fillRect/>
          </a:stretch>
        </p:blipFill>
        <p:spPr>
          <a:xfrm>
            <a:off x="15169" y="1517544"/>
            <a:ext cx="823031" cy="823031"/>
          </a:xfrm>
          <a:prstGeom prst="rect">
            <a:avLst/>
          </a:prstGeom>
        </p:spPr>
      </p:pic>
      <p:pic>
        <p:nvPicPr>
          <p:cNvPr id="3" name="Picture 2"/>
          <p:cNvPicPr>
            <a:picLocks noChangeAspect="1"/>
          </p:cNvPicPr>
          <p:nvPr/>
        </p:nvPicPr>
        <p:blipFill>
          <a:blip r:embed="rId4"/>
          <a:stretch>
            <a:fillRect/>
          </a:stretch>
        </p:blipFill>
        <p:spPr>
          <a:xfrm>
            <a:off x="778041" y="2313861"/>
            <a:ext cx="8293383" cy="3682800"/>
          </a:xfrm>
          <a:prstGeom prst="rect">
            <a:avLst/>
          </a:prstGeom>
        </p:spPr>
      </p:pic>
      <p:sp>
        <p:nvSpPr>
          <p:cNvPr id="4" name="TextBox 3">
            <a:extLst>
              <a:ext uri="{FF2B5EF4-FFF2-40B4-BE49-F238E27FC236}">
                <a16:creationId xmlns:a16="http://schemas.microsoft.com/office/drawing/2014/main" id="{935EA57A-54D8-A07D-697A-F7F2096A7164}"/>
              </a:ext>
            </a:extLst>
          </p:cNvPr>
          <p:cNvSpPr txBox="1"/>
          <p:nvPr/>
        </p:nvSpPr>
        <p:spPr>
          <a:xfrm>
            <a:off x="90535" y="6392868"/>
            <a:ext cx="10176095" cy="400110"/>
          </a:xfrm>
          <a:prstGeom prst="rect">
            <a:avLst/>
          </a:prstGeom>
          <a:noFill/>
        </p:spPr>
        <p:txBody>
          <a:bodyPr wrap="square" rtlCol="0">
            <a:spAutoFit/>
          </a:bodyPr>
          <a:lstStyle/>
          <a:p>
            <a:r>
              <a:rPr lang="en-US" sz="1000" b="0" i="0" dirty="0">
                <a:solidFill>
                  <a:srgbClr val="212529"/>
                </a:solidFill>
                <a:effectLst/>
                <a:latin typeface="OpenSans"/>
              </a:rPr>
              <a:t>Texas source: Projections Central </a:t>
            </a:r>
            <a:r>
              <a:rPr lang="en-US" sz="1000" b="0" i="0" u="sng" dirty="0">
                <a:effectLst/>
                <a:latin typeface="OpenSans"/>
                <a:hlinkClick r:id="rId5"/>
              </a:rPr>
              <a:t>2020-2030 long-term projections</a:t>
            </a:r>
            <a:r>
              <a:rPr lang="en-US" sz="1000" b="0" i="0" dirty="0">
                <a:solidFill>
                  <a:srgbClr val="212529"/>
                </a:solidFill>
                <a:effectLst/>
                <a:latin typeface="OpenSans"/>
              </a:rPr>
              <a:t> </a:t>
            </a:r>
            <a:r>
              <a:rPr lang="en-US" sz="1000" b="0" i="0" u="sng" dirty="0">
                <a:effectLst/>
                <a:latin typeface="OpenSans"/>
                <a:hlinkClick r:id="rId6"/>
              </a:rPr>
              <a:t>external site</a:t>
            </a:r>
            <a:r>
              <a:rPr lang="en-US" sz="1000" b="0" i="0" dirty="0">
                <a:solidFill>
                  <a:srgbClr val="212529"/>
                </a:solidFill>
                <a:effectLst/>
                <a:latin typeface="OpenSans"/>
              </a:rPr>
              <a:t>. United States source: Bureau of Labor Statistics </a:t>
            </a:r>
            <a:r>
              <a:rPr lang="en-US" sz="1000" b="0" i="0" u="sng" dirty="0">
                <a:effectLst/>
                <a:latin typeface="OpenSans"/>
                <a:hlinkClick r:id="rId7"/>
              </a:rPr>
              <a:t>2022-2032 employment projections</a:t>
            </a:r>
            <a:r>
              <a:rPr lang="en-US" sz="1000" b="0" i="0" dirty="0">
                <a:solidFill>
                  <a:srgbClr val="212529"/>
                </a:solidFill>
                <a:effectLst/>
                <a:latin typeface="OpenSans"/>
              </a:rPr>
              <a:t> </a:t>
            </a:r>
            <a:r>
              <a:rPr lang="en-US" sz="1000" b="0" i="0" u="sng" dirty="0">
                <a:effectLst/>
                <a:latin typeface="OpenSans"/>
                <a:hlinkClick r:id="rId8"/>
              </a:rPr>
              <a:t>external site</a:t>
            </a:r>
            <a:r>
              <a:rPr lang="en-US" sz="1000" b="0" i="0" dirty="0">
                <a:solidFill>
                  <a:srgbClr val="212529"/>
                </a:solidFill>
                <a:effectLst/>
                <a:latin typeface="OpenSans"/>
              </a:rPr>
              <a:t>. "Projected growth" represents the estimated change in total employment over the projections period. "Projected annual job openings" represent openings due to growth and replacement.</a:t>
            </a:r>
            <a:endParaRPr lang="en-US" sz="1000" dirty="0"/>
          </a:p>
        </p:txBody>
      </p:sp>
    </p:spTree>
    <p:extLst>
      <p:ext uri="{BB962C8B-B14F-4D97-AF65-F5344CB8AC3E}">
        <p14:creationId xmlns:p14="http://schemas.microsoft.com/office/powerpoint/2010/main" val="1489245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6125-A5F3-4314-8493-FF77ABA456B8}"/>
              </a:ext>
            </a:extLst>
          </p:cNvPr>
          <p:cNvSpPr>
            <a:spLocks noGrp="1"/>
          </p:cNvSpPr>
          <p:nvPr>
            <p:ph type="title"/>
          </p:nvPr>
        </p:nvSpPr>
        <p:spPr/>
        <p:txBody>
          <a:bodyPr/>
          <a:lstStyle/>
          <a:p>
            <a:r>
              <a:rPr lang="en-US" dirty="0"/>
              <a:t>What Does the Future Look Like</a:t>
            </a:r>
          </a:p>
        </p:txBody>
      </p:sp>
      <p:pic>
        <p:nvPicPr>
          <p:cNvPr id="5" name="Picture 4">
            <a:extLst>
              <a:ext uri="{FF2B5EF4-FFF2-40B4-BE49-F238E27FC236}">
                <a16:creationId xmlns:a16="http://schemas.microsoft.com/office/drawing/2014/main" id="{FDE957B8-8488-4DA0-96F9-C25E3D9E5D4E}"/>
              </a:ext>
            </a:extLst>
          </p:cNvPr>
          <p:cNvPicPr>
            <a:picLocks noChangeAspect="1"/>
          </p:cNvPicPr>
          <p:nvPr/>
        </p:nvPicPr>
        <p:blipFill>
          <a:blip r:embed="rId2"/>
          <a:stretch>
            <a:fillRect/>
          </a:stretch>
        </p:blipFill>
        <p:spPr>
          <a:xfrm>
            <a:off x="228600" y="1504950"/>
            <a:ext cx="10842171" cy="4789863"/>
          </a:xfrm>
          <a:prstGeom prst="rect">
            <a:avLst/>
          </a:prstGeom>
        </p:spPr>
      </p:pic>
      <p:sp>
        <p:nvSpPr>
          <p:cNvPr id="3" name="TextBox 2">
            <a:extLst>
              <a:ext uri="{FF2B5EF4-FFF2-40B4-BE49-F238E27FC236}">
                <a16:creationId xmlns:a16="http://schemas.microsoft.com/office/drawing/2014/main" id="{59082D20-3CD6-57DE-14EA-855CFFDD8EBD}"/>
              </a:ext>
            </a:extLst>
          </p:cNvPr>
          <p:cNvSpPr txBox="1"/>
          <p:nvPr/>
        </p:nvSpPr>
        <p:spPr>
          <a:xfrm>
            <a:off x="81481" y="6407526"/>
            <a:ext cx="10176095" cy="400110"/>
          </a:xfrm>
          <a:prstGeom prst="rect">
            <a:avLst/>
          </a:prstGeom>
          <a:noFill/>
        </p:spPr>
        <p:txBody>
          <a:bodyPr wrap="square" rtlCol="0">
            <a:spAutoFit/>
          </a:bodyPr>
          <a:lstStyle/>
          <a:p>
            <a:r>
              <a:rPr lang="en-US" sz="1000" b="0" i="0" dirty="0">
                <a:solidFill>
                  <a:srgbClr val="212529"/>
                </a:solidFill>
                <a:effectLst/>
                <a:latin typeface="OpenSans"/>
              </a:rPr>
              <a:t>Utah source: Projections Central </a:t>
            </a:r>
            <a:r>
              <a:rPr lang="en-US" sz="1000" b="0" i="0" u="sng" dirty="0">
                <a:effectLst/>
                <a:latin typeface="OpenSans"/>
                <a:hlinkClick r:id="rId3"/>
              </a:rPr>
              <a:t>2020-2030 long-term projections</a:t>
            </a:r>
            <a:r>
              <a:rPr lang="en-US" sz="1000" b="0" i="0" dirty="0">
                <a:solidFill>
                  <a:srgbClr val="212529"/>
                </a:solidFill>
                <a:effectLst/>
                <a:latin typeface="OpenSans"/>
              </a:rPr>
              <a:t> </a:t>
            </a:r>
            <a:r>
              <a:rPr lang="en-US" sz="1000" b="0" i="0" u="sng" dirty="0">
                <a:effectLst/>
                <a:latin typeface="OpenSans"/>
                <a:hlinkClick r:id="rId4"/>
              </a:rPr>
              <a:t>external site</a:t>
            </a:r>
            <a:r>
              <a:rPr lang="en-US" sz="1000" b="0" i="0" dirty="0">
                <a:solidFill>
                  <a:srgbClr val="212529"/>
                </a:solidFill>
                <a:effectLst/>
                <a:latin typeface="OpenSans"/>
              </a:rPr>
              <a:t>. United States source: Bureau of Labor Statistics </a:t>
            </a:r>
            <a:r>
              <a:rPr lang="en-US" sz="1000" b="0" i="0" u="sng" dirty="0">
                <a:effectLst/>
                <a:latin typeface="OpenSans"/>
                <a:hlinkClick r:id="rId5"/>
              </a:rPr>
              <a:t>2022-2032 employment projections</a:t>
            </a:r>
            <a:r>
              <a:rPr lang="en-US" sz="1000" b="0" i="0" dirty="0">
                <a:solidFill>
                  <a:srgbClr val="212529"/>
                </a:solidFill>
                <a:effectLst/>
                <a:latin typeface="OpenSans"/>
              </a:rPr>
              <a:t> </a:t>
            </a:r>
            <a:r>
              <a:rPr lang="en-US" sz="1000" b="0" i="0" u="sng" dirty="0">
                <a:effectLst/>
                <a:latin typeface="OpenSans"/>
                <a:hlinkClick r:id="rId6"/>
              </a:rPr>
              <a:t>external site</a:t>
            </a:r>
            <a:r>
              <a:rPr lang="en-US" sz="1000" b="0" i="0" dirty="0">
                <a:solidFill>
                  <a:srgbClr val="212529"/>
                </a:solidFill>
                <a:effectLst/>
                <a:latin typeface="OpenSans"/>
              </a:rPr>
              <a:t>. "Projected growth" represents the estimated change in total employment over the projections period. "Projected annual job openings" represent openings due to growth and replacement.</a:t>
            </a:r>
            <a:endParaRPr lang="en-US" sz="1000" dirty="0"/>
          </a:p>
        </p:txBody>
      </p:sp>
    </p:spTree>
    <p:extLst>
      <p:ext uri="{BB962C8B-B14F-4D97-AF65-F5344CB8AC3E}">
        <p14:creationId xmlns:p14="http://schemas.microsoft.com/office/powerpoint/2010/main" val="3766895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BDB3-4875-4C27-956A-04B076921892}"/>
              </a:ext>
            </a:extLst>
          </p:cNvPr>
          <p:cNvSpPr>
            <a:spLocks noGrp="1"/>
          </p:cNvSpPr>
          <p:nvPr>
            <p:ph type="title"/>
          </p:nvPr>
        </p:nvSpPr>
        <p:spPr/>
        <p:txBody>
          <a:bodyPr/>
          <a:lstStyle/>
          <a:p>
            <a:r>
              <a:rPr lang="en-US" dirty="0"/>
              <a:t>What Does the Future Look Like</a:t>
            </a:r>
          </a:p>
        </p:txBody>
      </p:sp>
      <p:pic>
        <p:nvPicPr>
          <p:cNvPr id="5" name="Picture 4">
            <a:extLst>
              <a:ext uri="{FF2B5EF4-FFF2-40B4-BE49-F238E27FC236}">
                <a16:creationId xmlns:a16="http://schemas.microsoft.com/office/drawing/2014/main" id="{3C411929-1284-436B-A68F-740DDC70D566}"/>
              </a:ext>
            </a:extLst>
          </p:cNvPr>
          <p:cNvPicPr>
            <a:picLocks noChangeAspect="1"/>
          </p:cNvPicPr>
          <p:nvPr/>
        </p:nvPicPr>
        <p:blipFill>
          <a:blip r:embed="rId2"/>
          <a:stretch>
            <a:fillRect/>
          </a:stretch>
        </p:blipFill>
        <p:spPr>
          <a:xfrm>
            <a:off x="285750" y="1392237"/>
            <a:ext cx="10959193" cy="4894855"/>
          </a:xfrm>
          <a:prstGeom prst="rect">
            <a:avLst/>
          </a:prstGeom>
        </p:spPr>
      </p:pic>
      <p:sp>
        <p:nvSpPr>
          <p:cNvPr id="3" name="TextBox 2">
            <a:extLst>
              <a:ext uri="{FF2B5EF4-FFF2-40B4-BE49-F238E27FC236}">
                <a16:creationId xmlns:a16="http://schemas.microsoft.com/office/drawing/2014/main" id="{AE6A58FA-01D0-6585-37FE-ABBB4994B56D}"/>
              </a:ext>
            </a:extLst>
          </p:cNvPr>
          <p:cNvSpPr txBox="1"/>
          <p:nvPr/>
        </p:nvSpPr>
        <p:spPr>
          <a:xfrm>
            <a:off x="50549" y="6457890"/>
            <a:ext cx="10176095" cy="400110"/>
          </a:xfrm>
          <a:prstGeom prst="rect">
            <a:avLst/>
          </a:prstGeom>
          <a:noFill/>
        </p:spPr>
        <p:txBody>
          <a:bodyPr wrap="square" rtlCol="0">
            <a:spAutoFit/>
          </a:bodyPr>
          <a:lstStyle/>
          <a:p>
            <a:r>
              <a:rPr lang="en-US" sz="1000" b="0" i="0" dirty="0">
                <a:solidFill>
                  <a:srgbClr val="212529"/>
                </a:solidFill>
                <a:effectLst/>
                <a:latin typeface="OpenSans"/>
              </a:rPr>
              <a:t>California source: Projections Central </a:t>
            </a:r>
            <a:r>
              <a:rPr lang="en-US" sz="1000" b="0" i="0" u="sng" dirty="0">
                <a:effectLst/>
                <a:latin typeface="OpenSans"/>
                <a:hlinkClick r:id="rId3"/>
              </a:rPr>
              <a:t>2020-2030 long-term projections</a:t>
            </a:r>
            <a:r>
              <a:rPr lang="en-US" sz="1000" b="0" i="0" dirty="0">
                <a:solidFill>
                  <a:srgbClr val="212529"/>
                </a:solidFill>
                <a:effectLst/>
                <a:latin typeface="OpenSans"/>
              </a:rPr>
              <a:t> </a:t>
            </a:r>
            <a:r>
              <a:rPr lang="en-US" sz="1000" b="0" i="0" u="sng" dirty="0">
                <a:effectLst/>
                <a:latin typeface="OpenSans"/>
                <a:hlinkClick r:id="rId4"/>
              </a:rPr>
              <a:t>external site</a:t>
            </a:r>
            <a:r>
              <a:rPr lang="en-US" sz="1000" b="0" i="0" dirty="0">
                <a:solidFill>
                  <a:srgbClr val="212529"/>
                </a:solidFill>
                <a:effectLst/>
                <a:latin typeface="OpenSans"/>
              </a:rPr>
              <a:t>. United States source: Bureau of Labor Statistics </a:t>
            </a:r>
            <a:r>
              <a:rPr lang="en-US" sz="1000" b="0" i="0" u="sng" dirty="0">
                <a:effectLst/>
                <a:latin typeface="OpenSans"/>
                <a:hlinkClick r:id="rId5"/>
              </a:rPr>
              <a:t>2022-2032 employment projections</a:t>
            </a:r>
            <a:r>
              <a:rPr lang="en-US" sz="1000" b="0" i="0" dirty="0">
                <a:solidFill>
                  <a:srgbClr val="212529"/>
                </a:solidFill>
                <a:effectLst/>
                <a:latin typeface="OpenSans"/>
              </a:rPr>
              <a:t> </a:t>
            </a:r>
            <a:r>
              <a:rPr lang="en-US" sz="1000" b="0" i="0" u="sng" dirty="0">
                <a:effectLst/>
                <a:latin typeface="OpenSans"/>
                <a:hlinkClick r:id="rId6"/>
              </a:rPr>
              <a:t>external site</a:t>
            </a:r>
            <a:r>
              <a:rPr lang="en-US" sz="1000" b="0" i="0" dirty="0">
                <a:solidFill>
                  <a:srgbClr val="212529"/>
                </a:solidFill>
                <a:effectLst/>
                <a:latin typeface="OpenSans"/>
              </a:rPr>
              <a:t>. "Projected growth" represents the estimated change in total employment over the projections period. "Projected annual job openings" represent openings due to growth and replacement.</a:t>
            </a:r>
            <a:endParaRPr lang="en-US" sz="1000" dirty="0"/>
          </a:p>
        </p:txBody>
      </p:sp>
    </p:spTree>
    <p:extLst>
      <p:ext uri="{BB962C8B-B14F-4D97-AF65-F5344CB8AC3E}">
        <p14:creationId xmlns:p14="http://schemas.microsoft.com/office/powerpoint/2010/main" val="2285765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BDB3-4875-4C27-956A-04B076921892}"/>
              </a:ext>
            </a:extLst>
          </p:cNvPr>
          <p:cNvSpPr>
            <a:spLocks noGrp="1"/>
          </p:cNvSpPr>
          <p:nvPr>
            <p:ph type="title"/>
          </p:nvPr>
        </p:nvSpPr>
        <p:spPr/>
        <p:txBody>
          <a:bodyPr/>
          <a:lstStyle/>
          <a:p>
            <a:r>
              <a:rPr lang="en-US" dirty="0"/>
              <a:t>What Does the Future Look Like</a:t>
            </a:r>
          </a:p>
        </p:txBody>
      </p:sp>
      <p:pic>
        <p:nvPicPr>
          <p:cNvPr id="3" name="Picture 2">
            <a:extLst>
              <a:ext uri="{FF2B5EF4-FFF2-40B4-BE49-F238E27FC236}">
                <a16:creationId xmlns:a16="http://schemas.microsoft.com/office/drawing/2014/main" id="{7CC92835-61EE-49C9-B1F2-B68D9540446B}"/>
              </a:ext>
            </a:extLst>
          </p:cNvPr>
          <p:cNvPicPr>
            <a:picLocks noChangeAspect="1"/>
          </p:cNvPicPr>
          <p:nvPr/>
        </p:nvPicPr>
        <p:blipFill>
          <a:blip r:embed="rId2"/>
          <a:stretch>
            <a:fillRect/>
          </a:stretch>
        </p:blipFill>
        <p:spPr>
          <a:xfrm>
            <a:off x="413657" y="1392237"/>
            <a:ext cx="10318976" cy="4803506"/>
          </a:xfrm>
          <a:prstGeom prst="rect">
            <a:avLst/>
          </a:prstGeom>
        </p:spPr>
      </p:pic>
      <p:sp>
        <p:nvSpPr>
          <p:cNvPr id="4" name="TextBox 3">
            <a:extLst>
              <a:ext uri="{FF2B5EF4-FFF2-40B4-BE49-F238E27FC236}">
                <a16:creationId xmlns:a16="http://schemas.microsoft.com/office/drawing/2014/main" id="{2FAA79F5-B54B-3CBF-2BBE-E71F438E4C28}"/>
              </a:ext>
            </a:extLst>
          </p:cNvPr>
          <p:cNvSpPr txBox="1"/>
          <p:nvPr/>
        </p:nvSpPr>
        <p:spPr>
          <a:xfrm>
            <a:off x="90534" y="6457890"/>
            <a:ext cx="10176095" cy="400110"/>
          </a:xfrm>
          <a:prstGeom prst="rect">
            <a:avLst/>
          </a:prstGeom>
          <a:noFill/>
        </p:spPr>
        <p:txBody>
          <a:bodyPr wrap="square" rtlCol="0">
            <a:spAutoFit/>
          </a:bodyPr>
          <a:lstStyle/>
          <a:p>
            <a:r>
              <a:rPr lang="en-US" sz="1000" b="0" i="0" dirty="0">
                <a:solidFill>
                  <a:srgbClr val="212529"/>
                </a:solidFill>
                <a:effectLst/>
                <a:latin typeface="OpenSans"/>
              </a:rPr>
              <a:t>Minnesota source: Projections Central </a:t>
            </a:r>
            <a:r>
              <a:rPr lang="en-US" sz="1000" b="0" i="0" u="sng" dirty="0">
                <a:effectLst/>
                <a:latin typeface="OpenSans"/>
                <a:hlinkClick r:id="rId3"/>
              </a:rPr>
              <a:t>2020-2030 long-term projections</a:t>
            </a:r>
            <a:r>
              <a:rPr lang="en-US" sz="1000" b="0" i="0" dirty="0">
                <a:solidFill>
                  <a:srgbClr val="212529"/>
                </a:solidFill>
                <a:effectLst/>
                <a:latin typeface="OpenSans"/>
              </a:rPr>
              <a:t> </a:t>
            </a:r>
            <a:r>
              <a:rPr lang="en-US" sz="1000" b="0" i="0" u="sng" dirty="0">
                <a:effectLst/>
                <a:latin typeface="OpenSans"/>
                <a:hlinkClick r:id="rId4"/>
              </a:rPr>
              <a:t>external site</a:t>
            </a:r>
            <a:r>
              <a:rPr lang="en-US" sz="1000" b="0" i="0" dirty="0">
                <a:solidFill>
                  <a:srgbClr val="212529"/>
                </a:solidFill>
                <a:effectLst/>
                <a:latin typeface="OpenSans"/>
              </a:rPr>
              <a:t>. United States source: Bureau of Labor Statistics </a:t>
            </a:r>
            <a:r>
              <a:rPr lang="en-US" sz="1000" b="0" i="0" u="sng" dirty="0">
                <a:effectLst/>
                <a:latin typeface="OpenSans"/>
                <a:hlinkClick r:id="rId5"/>
              </a:rPr>
              <a:t>2022-2032 employment projections</a:t>
            </a:r>
            <a:r>
              <a:rPr lang="en-US" sz="1000" b="0" i="0" dirty="0">
                <a:solidFill>
                  <a:srgbClr val="212529"/>
                </a:solidFill>
                <a:effectLst/>
                <a:latin typeface="OpenSans"/>
              </a:rPr>
              <a:t> </a:t>
            </a:r>
            <a:r>
              <a:rPr lang="en-US" sz="1000" b="0" i="0" u="sng" dirty="0">
                <a:effectLst/>
                <a:latin typeface="OpenSans"/>
                <a:hlinkClick r:id="rId6"/>
              </a:rPr>
              <a:t>external site</a:t>
            </a:r>
            <a:r>
              <a:rPr lang="en-US" sz="1000" b="0" i="0" dirty="0">
                <a:solidFill>
                  <a:srgbClr val="212529"/>
                </a:solidFill>
                <a:effectLst/>
                <a:latin typeface="OpenSans"/>
              </a:rPr>
              <a:t>. "Projected growth" represents the estimated change in total employment over the projections period. "Projected annual job openings" represent openings due to growth and replacement.</a:t>
            </a:r>
            <a:endParaRPr lang="en-US" sz="1000" dirty="0"/>
          </a:p>
        </p:txBody>
      </p:sp>
    </p:spTree>
    <p:extLst>
      <p:ext uri="{BB962C8B-B14F-4D97-AF65-F5344CB8AC3E}">
        <p14:creationId xmlns:p14="http://schemas.microsoft.com/office/powerpoint/2010/main" val="3430091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2"/>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562019" y="1436606"/>
            <a:ext cx="10791464" cy="3893310"/>
          </a:xfrm>
          <a:prstGeom prst="rect">
            <a:avLst/>
          </a:prstGeom>
          <a:noFill/>
        </p:spPr>
        <p:txBody>
          <a:bodyPr wrap="square" rtlCol="0">
            <a:spAutoFit/>
          </a:bodyPr>
          <a:lstStyle/>
          <a:p>
            <a:pPr algn="ctr">
              <a:lnSpc>
                <a:spcPct val="80000"/>
              </a:lnSpc>
            </a:pPr>
            <a:r>
              <a:rPr lang="en-US" sz="4400" dirty="0">
                <a:solidFill>
                  <a:schemeClr val="bg1"/>
                </a:solidFill>
              </a:rPr>
              <a:t>“You are not here merely to make a living. You are here in order to enable the world to live more amply, with greater vision, with a finer spirit of hope and achievement. You are here to enrich the world, and you impoverish yourself if you forget the errand." </a:t>
            </a:r>
          </a:p>
          <a:p>
            <a:pPr algn="ctr">
              <a:lnSpc>
                <a:spcPct val="80000"/>
              </a:lnSpc>
            </a:pPr>
            <a:r>
              <a:rPr lang="en-US" sz="4400" i="1" dirty="0">
                <a:solidFill>
                  <a:schemeClr val="bg1"/>
                </a:solidFill>
              </a:rPr>
              <a:t>- Woodrow Wilson</a:t>
            </a:r>
            <a:endParaRPr lang="en-US" sz="4400" b="1" dirty="0">
              <a:solidFill>
                <a:schemeClr val="bg1"/>
              </a:solidFill>
              <a:latin typeface=""/>
            </a:endParaRPr>
          </a:p>
        </p:txBody>
      </p:sp>
    </p:spTree>
    <p:extLst>
      <p:ext uri="{BB962C8B-B14F-4D97-AF65-F5344CB8AC3E}">
        <p14:creationId xmlns:p14="http://schemas.microsoft.com/office/powerpoint/2010/main" val="168461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BDB3-4875-4C27-956A-04B076921892}"/>
              </a:ext>
            </a:extLst>
          </p:cNvPr>
          <p:cNvSpPr>
            <a:spLocks noGrp="1"/>
          </p:cNvSpPr>
          <p:nvPr>
            <p:ph type="title"/>
          </p:nvPr>
        </p:nvSpPr>
        <p:spPr/>
        <p:txBody>
          <a:bodyPr/>
          <a:lstStyle/>
          <a:p>
            <a:r>
              <a:rPr lang="en-US" dirty="0"/>
              <a:t>What Does the Future Look Like</a:t>
            </a:r>
          </a:p>
        </p:txBody>
      </p:sp>
      <p:pic>
        <p:nvPicPr>
          <p:cNvPr id="3" name="Picture 2">
            <a:extLst>
              <a:ext uri="{FF2B5EF4-FFF2-40B4-BE49-F238E27FC236}">
                <a16:creationId xmlns:a16="http://schemas.microsoft.com/office/drawing/2014/main" id="{A3BBFF96-5183-443D-8D03-6261C1BCA69B}"/>
              </a:ext>
            </a:extLst>
          </p:cNvPr>
          <p:cNvPicPr>
            <a:picLocks noChangeAspect="1"/>
          </p:cNvPicPr>
          <p:nvPr/>
        </p:nvPicPr>
        <p:blipFill>
          <a:blip r:embed="rId2"/>
          <a:stretch>
            <a:fillRect/>
          </a:stretch>
        </p:blipFill>
        <p:spPr>
          <a:xfrm>
            <a:off x="515711" y="1468437"/>
            <a:ext cx="10838089" cy="4832568"/>
          </a:xfrm>
          <a:prstGeom prst="rect">
            <a:avLst/>
          </a:prstGeom>
        </p:spPr>
      </p:pic>
      <p:sp>
        <p:nvSpPr>
          <p:cNvPr id="4" name="TextBox 3">
            <a:extLst>
              <a:ext uri="{FF2B5EF4-FFF2-40B4-BE49-F238E27FC236}">
                <a16:creationId xmlns:a16="http://schemas.microsoft.com/office/drawing/2014/main" id="{60F12342-0EB9-AD08-93AB-7F09366D0B9B}"/>
              </a:ext>
            </a:extLst>
          </p:cNvPr>
          <p:cNvSpPr txBox="1"/>
          <p:nvPr/>
        </p:nvSpPr>
        <p:spPr>
          <a:xfrm>
            <a:off x="90535" y="6457890"/>
            <a:ext cx="10176095" cy="400110"/>
          </a:xfrm>
          <a:prstGeom prst="rect">
            <a:avLst/>
          </a:prstGeom>
          <a:noFill/>
        </p:spPr>
        <p:txBody>
          <a:bodyPr wrap="square" rtlCol="0">
            <a:spAutoFit/>
          </a:bodyPr>
          <a:lstStyle/>
          <a:p>
            <a:r>
              <a:rPr lang="en-US" sz="1000" dirty="0">
                <a:solidFill>
                  <a:srgbClr val="212529"/>
                </a:solidFill>
                <a:latin typeface="OpenSans"/>
              </a:rPr>
              <a:t>New Jersey </a:t>
            </a:r>
            <a:r>
              <a:rPr lang="en-US" sz="1000" b="0" i="0" dirty="0">
                <a:solidFill>
                  <a:srgbClr val="212529"/>
                </a:solidFill>
                <a:effectLst/>
                <a:latin typeface="OpenSans"/>
              </a:rPr>
              <a:t>source: Projections Central </a:t>
            </a:r>
            <a:r>
              <a:rPr lang="en-US" sz="1000" b="0" i="0" u="sng" dirty="0">
                <a:effectLst/>
                <a:latin typeface="OpenSans"/>
                <a:hlinkClick r:id="rId3"/>
              </a:rPr>
              <a:t>2020-2030 long-term projections</a:t>
            </a:r>
            <a:r>
              <a:rPr lang="en-US" sz="1000" b="0" i="0" dirty="0">
                <a:solidFill>
                  <a:srgbClr val="212529"/>
                </a:solidFill>
                <a:effectLst/>
                <a:latin typeface="OpenSans"/>
              </a:rPr>
              <a:t> </a:t>
            </a:r>
            <a:r>
              <a:rPr lang="en-US" sz="1000" b="0" i="0" u="sng" dirty="0">
                <a:effectLst/>
                <a:latin typeface="OpenSans"/>
                <a:hlinkClick r:id="rId4"/>
              </a:rPr>
              <a:t>external site</a:t>
            </a:r>
            <a:r>
              <a:rPr lang="en-US" sz="1000" b="0" i="0" dirty="0">
                <a:solidFill>
                  <a:srgbClr val="212529"/>
                </a:solidFill>
                <a:effectLst/>
                <a:latin typeface="OpenSans"/>
              </a:rPr>
              <a:t>. United States source: Bureau of Labor Statistics </a:t>
            </a:r>
            <a:r>
              <a:rPr lang="en-US" sz="1000" b="0" i="0" u="sng" dirty="0">
                <a:effectLst/>
                <a:latin typeface="OpenSans"/>
                <a:hlinkClick r:id="rId5"/>
              </a:rPr>
              <a:t>2022-2032 employment projections</a:t>
            </a:r>
            <a:r>
              <a:rPr lang="en-US" sz="1000" b="0" i="0" dirty="0">
                <a:solidFill>
                  <a:srgbClr val="212529"/>
                </a:solidFill>
                <a:effectLst/>
                <a:latin typeface="OpenSans"/>
              </a:rPr>
              <a:t> </a:t>
            </a:r>
            <a:r>
              <a:rPr lang="en-US" sz="1000" b="0" i="0" u="sng" dirty="0">
                <a:effectLst/>
                <a:latin typeface="OpenSans"/>
                <a:hlinkClick r:id="rId6"/>
              </a:rPr>
              <a:t>external site</a:t>
            </a:r>
            <a:r>
              <a:rPr lang="en-US" sz="1000" b="0" i="0" dirty="0">
                <a:solidFill>
                  <a:srgbClr val="212529"/>
                </a:solidFill>
                <a:effectLst/>
                <a:latin typeface="OpenSans"/>
              </a:rPr>
              <a:t>. "Projected growth" represents the estimated change in total employment over the projections period. "Projected annual job openings" represent openings due to growth and replacement.</a:t>
            </a:r>
            <a:endParaRPr lang="en-US" sz="1000" dirty="0"/>
          </a:p>
        </p:txBody>
      </p:sp>
    </p:spTree>
    <p:extLst>
      <p:ext uri="{BB962C8B-B14F-4D97-AF65-F5344CB8AC3E}">
        <p14:creationId xmlns:p14="http://schemas.microsoft.com/office/powerpoint/2010/main" val="5945745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8C5A62A-16AA-00D2-FD4F-225A9F260053}"/>
              </a:ext>
            </a:extLst>
          </p:cNvPr>
          <p:cNvSpPr>
            <a:spLocks noGrp="1"/>
          </p:cNvSpPr>
          <p:nvPr>
            <p:ph idx="1"/>
          </p:nvPr>
        </p:nvSpPr>
        <p:spPr>
          <a:xfrm>
            <a:off x="838200" y="1645323"/>
            <a:ext cx="10515600" cy="4351338"/>
          </a:xfrm>
        </p:spPr>
        <p:txBody>
          <a:bodyPr>
            <a:normAutofit/>
          </a:bodyPr>
          <a:lstStyle/>
          <a:p>
            <a:pPr marL="0" indent="0">
              <a:buNone/>
            </a:pPr>
            <a:r>
              <a:rPr lang="en-US" b="1" u="sng" dirty="0">
                <a:solidFill>
                  <a:srgbClr val="2BB0A3"/>
                </a:solidFill>
              </a:rPr>
              <a:t>How Can We Build Our Water Workforce?</a:t>
            </a:r>
          </a:p>
          <a:p>
            <a:r>
              <a:rPr lang="en-US" dirty="0"/>
              <a:t>House Of Delegates Top Survey Results 2023</a:t>
            </a:r>
          </a:p>
          <a:p>
            <a:pPr marL="914400" lvl="1" indent="-457200">
              <a:buFont typeface="+mj-lt"/>
              <a:buAutoNum type="arabicPeriod"/>
            </a:pPr>
            <a:r>
              <a:rPr lang="en-US" dirty="0"/>
              <a:t>Branding</a:t>
            </a:r>
          </a:p>
          <a:p>
            <a:pPr marL="914400" lvl="1" indent="-457200">
              <a:buFont typeface="+mj-lt"/>
              <a:buAutoNum type="arabicPeriod"/>
            </a:pPr>
            <a:r>
              <a:rPr lang="en-US" dirty="0"/>
              <a:t>Public Relations / Outreach</a:t>
            </a:r>
          </a:p>
          <a:p>
            <a:pPr marL="914400" lvl="1" indent="-457200">
              <a:buFont typeface="+mj-lt"/>
              <a:buAutoNum type="arabicPeriod"/>
            </a:pPr>
            <a:r>
              <a:rPr lang="en-US" dirty="0"/>
              <a:t>Operator Training</a:t>
            </a:r>
          </a:p>
          <a:p>
            <a:pPr marL="914400" lvl="1" indent="-457200">
              <a:buFont typeface="+mj-lt"/>
              <a:buAutoNum type="arabicPeriod"/>
            </a:pPr>
            <a:r>
              <a:rPr lang="en-US" dirty="0"/>
              <a:t>Recruitment</a:t>
            </a:r>
          </a:p>
          <a:p>
            <a:pPr marL="914400" lvl="1" indent="-457200">
              <a:buFont typeface="+mj-lt"/>
              <a:buAutoNum type="arabicPeriod"/>
            </a:pPr>
            <a:r>
              <a:rPr lang="en-US" dirty="0"/>
              <a:t>Student Outreach</a:t>
            </a:r>
          </a:p>
          <a:p>
            <a:pPr marL="914400" lvl="1" indent="-457200">
              <a:buFont typeface="+mj-lt"/>
              <a:buAutoNum type="arabicPeriod"/>
            </a:pPr>
            <a:r>
              <a:rPr lang="en-US" dirty="0"/>
              <a:t>Young Professional Outreach</a:t>
            </a:r>
          </a:p>
          <a:p>
            <a:pPr marL="914400" lvl="1" indent="-457200">
              <a:buFont typeface="+mj-lt"/>
              <a:buAutoNum type="arabicPeriod"/>
            </a:pPr>
            <a:r>
              <a:rPr lang="en-US" dirty="0"/>
              <a:t>Financial Resources</a:t>
            </a:r>
          </a:p>
          <a:p>
            <a:pPr marL="914400" lvl="1" indent="-457200">
              <a:buFont typeface="+mj-lt"/>
              <a:buAutoNum type="arabicPeriod"/>
            </a:pPr>
            <a:r>
              <a:rPr lang="en-US" dirty="0"/>
              <a:t>Support Emerging Leaders</a:t>
            </a:r>
          </a:p>
          <a:p>
            <a:pPr lvl="1"/>
            <a:endParaRPr lang="en-US" sz="2800" dirty="0"/>
          </a:p>
          <a:p>
            <a:endParaRPr lang="en-US" dirty="0"/>
          </a:p>
        </p:txBody>
      </p:sp>
      <p:sp>
        <p:nvSpPr>
          <p:cNvPr id="2" name="Title 1">
            <a:extLst>
              <a:ext uri="{FF2B5EF4-FFF2-40B4-BE49-F238E27FC236}">
                <a16:creationId xmlns:a16="http://schemas.microsoft.com/office/drawing/2014/main" id="{03E8B707-2387-C4E3-33D3-FF7779DAFA0E}"/>
              </a:ext>
            </a:extLst>
          </p:cNvPr>
          <p:cNvSpPr>
            <a:spLocks noGrp="1"/>
          </p:cNvSpPr>
          <p:nvPr>
            <p:ph type="title"/>
          </p:nvPr>
        </p:nvSpPr>
        <p:spPr/>
        <p:txBody>
          <a:bodyPr/>
          <a:lstStyle/>
          <a:p>
            <a:r>
              <a:rPr lang="en-US" dirty="0"/>
              <a:t>What Can We Do?</a:t>
            </a:r>
          </a:p>
        </p:txBody>
      </p:sp>
      <p:pic>
        <p:nvPicPr>
          <p:cNvPr id="6" name="Picture 5"/>
          <p:cNvPicPr>
            <a:picLocks noChangeAspect="1"/>
          </p:cNvPicPr>
          <p:nvPr/>
        </p:nvPicPr>
        <p:blipFill>
          <a:blip r:embed="rId3"/>
          <a:stretch>
            <a:fillRect/>
          </a:stretch>
        </p:blipFill>
        <p:spPr>
          <a:xfrm>
            <a:off x="6972262" y="2788775"/>
            <a:ext cx="3882858" cy="3886663"/>
          </a:xfrm>
          <a:prstGeom prst="rect">
            <a:avLst/>
          </a:prstGeom>
        </p:spPr>
      </p:pic>
      <p:pic>
        <p:nvPicPr>
          <p:cNvPr id="9" name="Picture 8"/>
          <p:cNvPicPr>
            <a:picLocks noChangeAspect="1"/>
          </p:cNvPicPr>
          <p:nvPr/>
        </p:nvPicPr>
        <p:blipFill>
          <a:blip r:embed="rId4"/>
          <a:stretch>
            <a:fillRect/>
          </a:stretch>
        </p:blipFill>
        <p:spPr>
          <a:xfrm>
            <a:off x="15169" y="1517544"/>
            <a:ext cx="823031" cy="823031"/>
          </a:xfrm>
          <a:prstGeom prst="rect">
            <a:avLst/>
          </a:prstGeom>
        </p:spPr>
      </p:pic>
    </p:spTree>
    <p:extLst>
      <p:ext uri="{BB962C8B-B14F-4D97-AF65-F5344CB8AC3E}">
        <p14:creationId xmlns:p14="http://schemas.microsoft.com/office/powerpoint/2010/main" val="2975140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B707-2387-C4E3-33D3-FF7779DAFA0E}"/>
              </a:ext>
            </a:extLst>
          </p:cNvPr>
          <p:cNvSpPr>
            <a:spLocks noGrp="1"/>
          </p:cNvSpPr>
          <p:nvPr>
            <p:ph type="title"/>
          </p:nvPr>
        </p:nvSpPr>
        <p:spPr/>
        <p:txBody>
          <a:bodyPr/>
          <a:lstStyle/>
          <a:p>
            <a:r>
              <a:rPr lang="en-US" dirty="0"/>
              <a:t>What Can We Do?</a:t>
            </a:r>
          </a:p>
        </p:txBody>
      </p:sp>
      <p:pic>
        <p:nvPicPr>
          <p:cNvPr id="9" name="Picture 8"/>
          <p:cNvPicPr>
            <a:picLocks noChangeAspect="1"/>
          </p:cNvPicPr>
          <p:nvPr/>
        </p:nvPicPr>
        <p:blipFill>
          <a:blip r:embed="rId3"/>
          <a:stretch>
            <a:fillRect/>
          </a:stretch>
        </p:blipFill>
        <p:spPr>
          <a:xfrm>
            <a:off x="15169" y="1517544"/>
            <a:ext cx="823031" cy="823031"/>
          </a:xfrm>
          <a:prstGeom prst="rect">
            <a:avLst/>
          </a:prstGeom>
        </p:spPr>
      </p:pic>
      <p:pic>
        <p:nvPicPr>
          <p:cNvPr id="3" name="Picture 2"/>
          <p:cNvPicPr>
            <a:picLocks noChangeAspect="1"/>
          </p:cNvPicPr>
          <p:nvPr/>
        </p:nvPicPr>
        <p:blipFill>
          <a:blip r:embed="rId4"/>
          <a:stretch>
            <a:fillRect/>
          </a:stretch>
        </p:blipFill>
        <p:spPr>
          <a:xfrm rot="21273411">
            <a:off x="8103738" y="1632460"/>
            <a:ext cx="1857375" cy="2400300"/>
          </a:xfrm>
          <a:prstGeom prst="rect">
            <a:avLst/>
          </a:prstGeom>
        </p:spPr>
      </p:pic>
      <p:pic>
        <p:nvPicPr>
          <p:cNvPr id="4" name="Picture 3"/>
          <p:cNvPicPr>
            <a:picLocks noChangeAspect="1"/>
          </p:cNvPicPr>
          <p:nvPr/>
        </p:nvPicPr>
        <p:blipFill>
          <a:blip r:embed="rId5"/>
          <a:stretch>
            <a:fillRect/>
          </a:stretch>
        </p:blipFill>
        <p:spPr>
          <a:xfrm>
            <a:off x="10070768" y="3470344"/>
            <a:ext cx="1857375" cy="2400300"/>
          </a:xfrm>
          <a:prstGeom prst="rect">
            <a:avLst/>
          </a:prstGeom>
        </p:spPr>
      </p:pic>
      <p:pic>
        <p:nvPicPr>
          <p:cNvPr id="7" name="Picture 6"/>
          <p:cNvPicPr>
            <a:picLocks noChangeAspect="1"/>
          </p:cNvPicPr>
          <p:nvPr/>
        </p:nvPicPr>
        <p:blipFill>
          <a:blip r:embed="rId6"/>
          <a:stretch>
            <a:fillRect/>
          </a:stretch>
        </p:blipFill>
        <p:spPr>
          <a:xfrm rot="791775">
            <a:off x="9929846" y="1709486"/>
            <a:ext cx="1952625" cy="2343150"/>
          </a:xfrm>
          <a:prstGeom prst="rect">
            <a:avLst/>
          </a:prstGeom>
        </p:spPr>
      </p:pic>
      <p:pic>
        <p:nvPicPr>
          <p:cNvPr id="10" name="Picture 9"/>
          <p:cNvPicPr>
            <a:picLocks noChangeAspect="1"/>
          </p:cNvPicPr>
          <p:nvPr/>
        </p:nvPicPr>
        <p:blipFill>
          <a:blip r:embed="rId7"/>
          <a:stretch>
            <a:fillRect/>
          </a:stretch>
        </p:blipFill>
        <p:spPr>
          <a:xfrm>
            <a:off x="5650787" y="3144319"/>
            <a:ext cx="4952904" cy="3303892"/>
          </a:xfrm>
          <a:prstGeom prst="rect">
            <a:avLst/>
          </a:prstGeom>
        </p:spPr>
      </p:pic>
      <p:sp>
        <p:nvSpPr>
          <p:cNvPr id="8" name="Content Placeholder 2">
            <a:extLst>
              <a:ext uri="{FF2B5EF4-FFF2-40B4-BE49-F238E27FC236}">
                <a16:creationId xmlns:a16="http://schemas.microsoft.com/office/drawing/2014/main" id="{58C5A62A-16AA-00D2-FD4F-225A9F260053}"/>
              </a:ext>
            </a:extLst>
          </p:cNvPr>
          <p:cNvSpPr>
            <a:spLocks noGrp="1"/>
          </p:cNvSpPr>
          <p:nvPr>
            <p:ph idx="1"/>
          </p:nvPr>
        </p:nvSpPr>
        <p:spPr>
          <a:xfrm>
            <a:off x="838200" y="1645322"/>
            <a:ext cx="10515600" cy="4619119"/>
          </a:xfrm>
        </p:spPr>
        <p:txBody>
          <a:bodyPr>
            <a:normAutofit fontScale="92500" lnSpcReduction="10000"/>
          </a:bodyPr>
          <a:lstStyle/>
          <a:p>
            <a:pPr marL="0" indent="0">
              <a:buNone/>
            </a:pPr>
            <a:r>
              <a:rPr lang="en-US" b="1" u="sng" dirty="0">
                <a:solidFill>
                  <a:srgbClr val="2BB0A3"/>
                </a:solidFill>
              </a:rPr>
              <a:t>How Can We Build Our Water Workforce?</a:t>
            </a:r>
          </a:p>
          <a:p>
            <a:r>
              <a:rPr lang="en-US" dirty="0"/>
              <a:t>WEF Training Materials</a:t>
            </a:r>
          </a:p>
          <a:p>
            <a:pPr marL="914400" lvl="1" indent="-457200">
              <a:buFont typeface="+mj-lt"/>
              <a:buAutoNum type="arabicPeriod"/>
            </a:pPr>
            <a:r>
              <a:rPr lang="en-US" dirty="0"/>
              <a:t>Wastewater Fundamentals Training</a:t>
            </a:r>
          </a:p>
          <a:p>
            <a:pPr marL="914400" lvl="1" indent="-457200">
              <a:buFont typeface="+mj-lt"/>
              <a:buAutoNum type="arabicPeriod"/>
            </a:pPr>
            <a:r>
              <a:rPr lang="en-US" dirty="0"/>
              <a:t>Wastewater Collections Training</a:t>
            </a:r>
          </a:p>
          <a:p>
            <a:pPr marL="914400" lvl="1" indent="-457200">
              <a:buFont typeface="+mj-lt"/>
              <a:buAutoNum type="arabicPeriod"/>
            </a:pPr>
            <a:r>
              <a:rPr lang="en-US" dirty="0"/>
              <a:t>High School Curriculum</a:t>
            </a:r>
          </a:p>
          <a:p>
            <a:r>
              <a:rPr lang="en-US" dirty="0"/>
              <a:t>Apprenticeship Programs</a:t>
            </a:r>
          </a:p>
          <a:p>
            <a:r>
              <a:rPr lang="en-US" dirty="0"/>
              <a:t>Materials for STEM Recruiting</a:t>
            </a:r>
          </a:p>
          <a:p>
            <a:r>
              <a:rPr lang="en-US" dirty="0"/>
              <a:t>Middle School Career Days</a:t>
            </a:r>
          </a:p>
          <a:p>
            <a:r>
              <a:rPr lang="en-US" dirty="0"/>
              <a:t>College Student Chapters</a:t>
            </a:r>
          </a:p>
          <a:p>
            <a:r>
              <a:rPr lang="en-US" dirty="0"/>
              <a:t>$ Incentives for Student Membership</a:t>
            </a:r>
          </a:p>
          <a:p>
            <a:r>
              <a:rPr lang="en-US" dirty="0"/>
              <a:t>Veteran Programs - 17,038,807 in USA</a:t>
            </a:r>
          </a:p>
          <a:p>
            <a:pPr lvl="1"/>
            <a:endParaRPr lang="en-US" sz="2800" dirty="0"/>
          </a:p>
          <a:p>
            <a:endParaRPr lang="en-US" dirty="0"/>
          </a:p>
        </p:txBody>
      </p:sp>
    </p:spTree>
    <p:extLst>
      <p:ext uri="{BB962C8B-B14F-4D97-AF65-F5344CB8AC3E}">
        <p14:creationId xmlns:p14="http://schemas.microsoft.com/office/powerpoint/2010/main" val="42528457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B707-2387-C4E3-33D3-FF7779DAFA0E}"/>
              </a:ext>
            </a:extLst>
          </p:cNvPr>
          <p:cNvSpPr>
            <a:spLocks noGrp="1"/>
          </p:cNvSpPr>
          <p:nvPr>
            <p:ph type="title"/>
          </p:nvPr>
        </p:nvSpPr>
        <p:spPr/>
        <p:txBody>
          <a:bodyPr/>
          <a:lstStyle/>
          <a:p>
            <a:r>
              <a:rPr lang="en-US" dirty="0"/>
              <a:t>What </a:t>
            </a:r>
            <a:r>
              <a:rPr lang="en-US" sz="6000" i="1" dirty="0">
                <a:solidFill>
                  <a:srgbClr val="C00000"/>
                </a:solidFill>
                <a:latin typeface="CityBlueprint" panose="00000400000000000000" pitchFamily="2" charset="2"/>
              </a:rPr>
              <a:t>Else</a:t>
            </a:r>
            <a:r>
              <a:rPr lang="en-US" dirty="0"/>
              <a:t> Can We Do?</a:t>
            </a:r>
          </a:p>
        </p:txBody>
      </p:sp>
      <p:pic>
        <p:nvPicPr>
          <p:cNvPr id="9" name="Picture 8"/>
          <p:cNvPicPr>
            <a:picLocks noChangeAspect="1"/>
          </p:cNvPicPr>
          <p:nvPr/>
        </p:nvPicPr>
        <p:blipFill>
          <a:blip r:embed="rId3"/>
          <a:stretch>
            <a:fillRect/>
          </a:stretch>
        </p:blipFill>
        <p:spPr>
          <a:xfrm>
            <a:off x="15169" y="1517544"/>
            <a:ext cx="823031" cy="823031"/>
          </a:xfrm>
          <a:prstGeom prst="rect">
            <a:avLst/>
          </a:prstGeom>
        </p:spPr>
      </p:pic>
      <p:sp>
        <p:nvSpPr>
          <p:cNvPr id="8" name="Content Placeholder 2">
            <a:extLst>
              <a:ext uri="{FF2B5EF4-FFF2-40B4-BE49-F238E27FC236}">
                <a16:creationId xmlns:a16="http://schemas.microsoft.com/office/drawing/2014/main" id="{58C5A62A-16AA-00D2-FD4F-225A9F260053}"/>
              </a:ext>
            </a:extLst>
          </p:cNvPr>
          <p:cNvSpPr>
            <a:spLocks noGrp="1"/>
          </p:cNvSpPr>
          <p:nvPr>
            <p:ph idx="1"/>
          </p:nvPr>
        </p:nvSpPr>
        <p:spPr>
          <a:xfrm>
            <a:off x="875437" y="1645323"/>
            <a:ext cx="7477453" cy="5212677"/>
          </a:xfrm>
        </p:spPr>
        <p:txBody>
          <a:bodyPr>
            <a:normAutofit/>
          </a:bodyPr>
          <a:lstStyle/>
          <a:p>
            <a:pPr marL="0" indent="0">
              <a:buNone/>
            </a:pPr>
            <a:r>
              <a:rPr lang="en-US" b="1" u="sng" dirty="0">
                <a:solidFill>
                  <a:srgbClr val="2BB0A3"/>
                </a:solidFill>
              </a:rPr>
              <a:t>How Can We </a:t>
            </a:r>
            <a:r>
              <a:rPr lang="en-US" b="1" i="1" u="sng" dirty="0">
                <a:solidFill>
                  <a:srgbClr val="C00000"/>
                </a:solidFill>
              </a:rPr>
              <a:t>Retain</a:t>
            </a:r>
            <a:r>
              <a:rPr lang="en-US" b="1" u="sng" dirty="0">
                <a:solidFill>
                  <a:srgbClr val="2BB0A3"/>
                </a:solidFill>
              </a:rPr>
              <a:t> Our Water Workforce?</a:t>
            </a:r>
          </a:p>
          <a:p>
            <a:r>
              <a:rPr lang="en-US" dirty="0"/>
              <a:t>Think Outside of the Box</a:t>
            </a:r>
          </a:p>
          <a:p>
            <a:r>
              <a:rPr lang="en-US" dirty="0"/>
              <a:t>Make Sure We Are Recruiting People From Our Customer Base</a:t>
            </a:r>
          </a:p>
          <a:p>
            <a:r>
              <a:rPr lang="en-US" dirty="0"/>
              <a:t>Allow Staff to Participate in Training at All Levels; Especially YPs</a:t>
            </a:r>
          </a:p>
          <a:p>
            <a:r>
              <a:rPr lang="en-US" dirty="0"/>
              <a:t>Provide Training Opportunities</a:t>
            </a:r>
          </a:p>
          <a:p>
            <a:r>
              <a:rPr lang="en-US" dirty="0"/>
              <a:t>Create an Inclusive Culture</a:t>
            </a:r>
          </a:p>
          <a:p>
            <a:r>
              <a:rPr lang="en-US" dirty="0"/>
              <a:t>Encourage Innovation</a:t>
            </a:r>
          </a:p>
          <a:p>
            <a:r>
              <a:rPr lang="en-US" dirty="0"/>
              <a:t>Value of Water; We Are Essential</a:t>
            </a:r>
          </a:p>
          <a:p>
            <a:pPr lvl="1"/>
            <a:endParaRPr lang="en-US" sz="2800" dirty="0"/>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364" y="4178193"/>
            <a:ext cx="3926779" cy="205496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106" y="182562"/>
            <a:ext cx="4218037" cy="3995631"/>
          </a:xfrm>
          <a:prstGeom prst="rect">
            <a:avLst/>
          </a:prstGeom>
        </p:spPr>
      </p:pic>
    </p:spTree>
    <p:extLst>
      <p:ext uri="{BB962C8B-B14F-4D97-AF65-F5344CB8AC3E}">
        <p14:creationId xmlns:p14="http://schemas.microsoft.com/office/powerpoint/2010/main" val="4035002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20548"/>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556832" y="1077956"/>
            <a:ext cx="10791464" cy="5394425"/>
          </a:xfrm>
          <a:prstGeom prst="rect">
            <a:avLst/>
          </a:prstGeom>
          <a:noFill/>
        </p:spPr>
        <p:txBody>
          <a:bodyPr wrap="square" rtlCol="0">
            <a:spAutoFit/>
          </a:bodyPr>
          <a:lstStyle/>
          <a:p>
            <a:pPr algn="ctr">
              <a:lnSpc>
                <a:spcPct val="80000"/>
              </a:lnSpc>
            </a:pPr>
            <a:r>
              <a:rPr lang="en-US" sz="5400" dirty="0">
                <a:latin typeface="proxima-nova"/>
              </a:rPr>
              <a:t>“Diversity encompasses the varying experiences, strengths, skills, perspectives, personal characteristics, cultures, and backgrounds represented by and within the WEF community.”</a:t>
            </a:r>
          </a:p>
          <a:p>
            <a:pPr algn="ctr">
              <a:lnSpc>
                <a:spcPct val="80000"/>
              </a:lnSpc>
            </a:pPr>
            <a:endParaRPr lang="en-US" sz="6600" dirty="0">
              <a:latin typeface="proxima-nova"/>
            </a:endParaRPr>
          </a:p>
          <a:p>
            <a:pPr algn="ctr">
              <a:lnSpc>
                <a:spcPct val="80000"/>
              </a:lnSpc>
            </a:pPr>
            <a:r>
              <a:rPr lang="en-US" sz="4000" i="1" dirty="0">
                <a:latin typeface="proxima-nova"/>
              </a:rPr>
              <a:t>How WEF Defines Diversity </a:t>
            </a:r>
            <a:endParaRPr lang="en-US" sz="4000" b="1" i="1" dirty="0">
              <a:latin typeface=""/>
            </a:endParaRPr>
          </a:p>
        </p:txBody>
      </p:sp>
    </p:spTree>
    <p:extLst>
      <p:ext uri="{BB962C8B-B14F-4D97-AF65-F5344CB8AC3E}">
        <p14:creationId xmlns:p14="http://schemas.microsoft.com/office/powerpoint/2010/main" val="27088851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BDB3-4875-4C27-956A-04B076921892}"/>
              </a:ext>
            </a:extLst>
          </p:cNvPr>
          <p:cNvSpPr>
            <a:spLocks noGrp="1"/>
          </p:cNvSpPr>
          <p:nvPr>
            <p:ph type="title"/>
          </p:nvPr>
        </p:nvSpPr>
        <p:spPr>
          <a:xfrm>
            <a:off x="849086" y="182562"/>
            <a:ext cx="10504714" cy="1209675"/>
          </a:xfrm>
        </p:spPr>
        <p:txBody>
          <a:bodyPr>
            <a:normAutofit/>
          </a:bodyPr>
          <a:lstStyle/>
          <a:p>
            <a:r>
              <a:rPr lang="en-US" dirty="0"/>
              <a:t>What Does Diversity Look Like at WEF</a:t>
            </a:r>
          </a:p>
        </p:txBody>
      </p:sp>
      <p:sp>
        <p:nvSpPr>
          <p:cNvPr id="3" name="Rectangle 2">
            <a:extLst>
              <a:ext uri="{FF2B5EF4-FFF2-40B4-BE49-F238E27FC236}">
                <a16:creationId xmlns:a16="http://schemas.microsoft.com/office/drawing/2014/main" id="{316AEEA1-09D9-493D-ADED-A128F0D0FB85}"/>
              </a:ext>
            </a:extLst>
          </p:cNvPr>
          <p:cNvSpPr/>
          <p:nvPr/>
        </p:nvSpPr>
        <p:spPr>
          <a:xfrm>
            <a:off x="446315" y="6306106"/>
            <a:ext cx="7532914" cy="369332"/>
          </a:xfrm>
          <a:prstGeom prst="rect">
            <a:avLst/>
          </a:prstGeom>
        </p:spPr>
        <p:txBody>
          <a:bodyPr wrap="square">
            <a:spAutoFit/>
          </a:bodyPr>
          <a:lstStyle/>
          <a:p>
            <a:r>
              <a:rPr lang="en-US" dirty="0"/>
              <a:t>*Adapted from </a:t>
            </a:r>
            <a:r>
              <a:rPr lang="en-US" dirty="0" err="1"/>
              <a:t>Gardenswartz</a:t>
            </a:r>
            <a:r>
              <a:rPr lang="en-US" dirty="0"/>
              <a:t> and Rowe’s “Four Dimensions of Diversity”</a:t>
            </a:r>
          </a:p>
        </p:txBody>
      </p:sp>
      <p:pic>
        <p:nvPicPr>
          <p:cNvPr id="4" name="Picture 3">
            <a:extLst>
              <a:ext uri="{FF2B5EF4-FFF2-40B4-BE49-F238E27FC236}">
                <a16:creationId xmlns:a16="http://schemas.microsoft.com/office/drawing/2014/main" id="{C35801CF-6ECB-4DA9-8857-82AF6B3F736D}"/>
              </a:ext>
            </a:extLst>
          </p:cNvPr>
          <p:cNvPicPr>
            <a:picLocks noChangeAspect="1"/>
          </p:cNvPicPr>
          <p:nvPr/>
        </p:nvPicPr>
        <p:blipFill>
          <a:blip r:embed="rId2"/>
          <a:stretch>
            <a:fillRect/>
          </a:stretch>
        </p:blipFill>
        <p:spPr>
          <a:xfrm>
            <a:off x="7031491" y="1548884"/>
            <a:ext cx="4638675" cy="4600575"/>
          </a:xfrm>
          <a:prstGeom prst="rect">
            <a:avLst/>
          </a:prstGeom>
        </p:spPr>
      </p:pic>
      <p:sp>
        <p:nvSpPr>
          <p:cNvPr id="5" name="Rectangle 4">
            <a:extLst>
              <a:ext uri="{FF2B5EF4-FFF2-40B4-BE49-F238E27FC236}">
                <a16:creationId xmlns:a16="http://schemas.microsoft.com/office/drawing/2014/main" id="{BA1B2B54-CC2E-4D73-BACC-7321D694905E}"/>
              </a:ext>
            </a:extLst>
          </p:cNvPr>
          <p:cNvSpPr/>
          <p:nvPr/>
        </p:nvSpPr>
        <p:spPr>
          <a:xfrm>
            <a:off x="326571" y="1501081"/>
            <a:ext cx="6455228" cy="4124206"/>
          </a:xfrm>
          <a:prstGeom prst="rect">
            <a:avLst/>
          </a:prstGeom>
        </p:spPr>
        <p:txBody>
          <a:bodyPr wrap="square">
            <a:spAutoFit/>
          </a:bodyPr>
          <a:lstStyle/>
          <a:p>
            <a:r>
              <a:rPr lang="en-US" sz="3200" b="1" dirty="0"/>
              <a:t>Dimensions of Diversity* @ WEF</a:t>
            </a:r>
            <a:r>
              <a:rPr lang="en-US" dirty="0"/>
              <a:t> </a:t>
            </a:r>
          </a:p>
          <a:p>
            <a:endParaRPr lang="en-US" dirty="0"/>
          </a:p>
          <a:p>
            <a:pPr marL="342900" indent="-342900">
              <a:buFont typeface="Arial" panose="020B0604020202020204" pitchFamily="34" charset="0"/>
              <a:buChar char="•"/>
            </a:pPr>
            <a:r>
              <a:rPr lang="en-US" sz="2400" dirty="0"/>
              <a:t>This image shows some of the dimensions of diversity that are present at WEF</a:t>
            </a:r>
          </a:p>
          <a:p>
            <a:pPr marL="342900" indent="-342900">
              <a:buFont typeface="Arial" panose="020B0604020202020204" pitchFamily="34" charset="0"/>
              <a:buChar char="•"/>
            </a:pPr>
            <a:endParaRPr lang="en-US" sz="2400" dirty="0"/>
          </a:p>
          <a:p>
            <a:pPr marL="800100" lvl="1" indent="-342900">
              <a:buFont typeface="Wingdings" panose="05000000000000000000" pitchFamily="2" charset="2"/>
              <a:buChar char="Ø"/>
            </a:pPr>
            <a:r>
              <a:rPr lang="en-US" sz="2000" dirty="0"/>
              <a:t>Internal is typically associated with personal identity</a:t>
            </a:r>
          </a:p>
          <a:p>
            <a:pPr marL="800100" lvl="1" indent="-342900">
              <a:buFont typeface="Wingdings" panose="05000000000000000000" pitchFamily="2" charset="2"/>
              <a:buChar char="Ø"/>
            </a:pPr>
            <a:endParaRPr lang="en-US" sz="2000" dirty="0"/>
          </a:p>
          <a:p>
            <a:pPr marL="800100" lvl="1" indent="-342900">
              <a:buFont typeface="Wingdings" panose="05000000000000000000" pitchFamily="2" charset="2"/>
              <a:buChar char="Ø"/>
            </a:pPr>
            <a:r>
              <a:rPr lang="en-US" sz="2000" dirty="0"/>
              <a:t>Community is how we relate to society and these are more easily changed </a:t>
            </a:r>
          </a:p>
          <a:p>
            <a:pPr marL="800100" lvl="1" indent="-342900">
              <a:buFont typeface="Wingdings" panose="05000000000000000000" pitchFamily="2" charset="2"/>
              <a:buChar char="Ø"/>
            </a:pPr>
            <a:endParaRPr lang="en-US" sz="2000" dirty="0"/>
          </a:p>
          <a:p>
            <a:pPr marL="800100" lvl="1" indent="-342900">
              <a:buFont typeface="Wingdings" panose="05000000000000000000" pitchFamily="2" charset="2"/>
              <a:buChar char="Ø"/>
            </a:pPr>
            <a:r>
              <a:rPr lang="en-US" sz="2000" dirty="0"/>
              <a:t>WEF is the outer circle which captures roles, tenure, and other membership categories within WEF</a:t>
            </a:r>
          </a:p>
        </p:txBody>
      </p:sp>
    </p:spTree>
    <p:extLst>
      <p:ext uri="{BB962C8B-B14F-4D97-AF65-F5344CB8AC3E}">
        <p14:creationId xmlns:p14="http://schemas.microsoft.com/office/powerpoint/2010/main" val="139745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20548"/>
            <a:ext cx="12192000" cy="6858000"/>
          </a:xfrm>
          <a:prstGeom prst="rect">
            <a:avLst/>
          </a:prstGeom>
        </p:spPr>
      </p:pic>
      <p:sp>
        <p:nvSpPr>
          <p:cNvPr id="5" name="TextBox 4">
            <a:extLst>
              <a:ext uri="{FF2B5EF4-FFF2-40B4-BE49-F238E27FC236}">
                <a16:creationId xmlns:a16="http://schemas.microsoft.com/office/drawing/2014/main" id="{92E14C78-1ED4-FF15-0B77-B021AC097506}"/>
              </a:ext>
            </a:extLst>
          </p:cNvPr>
          <p:cNvSpPr txBox="1"/>
          <p:nvPr/>
        </p:nvSpPr>
        <p:spPr>
          <a:xfrm>
            <a:off x="611260" y="572426"/>
            <a:ext cx="10791464" cy="6157711"/>
          </a:xfrm>
          <a:prstGeom prst="rect">
            <a:avLst/>
          </a:prstGeom>
          <a:noFill/>
        </p:spPr>
        <p:txBody>
          <a:bodyPr wrap="square" rtlCol="0">
            <a:spAutoFit/>
          </a:bodyPr>
          <a:lstStyle/>
          <a:p>
            <a:pPr algn="ctr">
              <a:lnSpc>
                <a:spcPct val="80000"/>
              </a:lnSpc>
            </a:pPr>
            <a:r>
              <a:rPr lang="en-US" sz="5400" dirty="0">
                <a:latin typeface="proxima-nova"/>
              </a:rPr>
              <a:t>“Diversity is more than race and gender, yes these are easy to measure, but we need to focus on building awareness of water jobs for veterans, as well as, teaching it in middle schools, high schools, colleges, technical schools, and civic and other organizations.”</a:t>
            </a:r>
          </a:p>
          <a:p>
            <a:pPr algn="ctr">
              <a:lnSpc>
                <a:spcPct val="80000"/>
              </a:lnSpc>
            </a:pPr>
            <a:endParaRPr lang="en-US" sz="2000" dirty="0">
              <a:latin typeface="proxima-nova"/>
            </a:endParaRPr>
          </a:p>
          <a:p>
            <a:pPr algn="ctr">
              <a:lnSpc>
                <a:spcPct val="80000"/>
              </a:lnSpc>
            </a:pPr>
            <a:r>
              <a:rPr lang="en-US" sz="4000" i="1" dirty="0">
                <a:latin typeface="proxima-nova"/>
              </a:rPr>
              <a:t>Bill Davis</a:t>
            </a:r>
            <a:endParaRPr lang="en-US" sz="4000" b="1" i="1" dirty="0">
              <a:latin typeface=""/>
            </a:endParaRPr>
          </a:p>
        </p:txBody>
      </p:sp>
    </p:spTree>
    <p:extLst>
      <p:ext uri="{BB962C8B-B14F-4D97-AF65-F5344CB8AC3E}">
        <p14:creationId xmlns:p14="http://schemas.microsoft.com/office/powerpoint/2010/main" val="12618811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9771-E1FC-C6D3-2037-8FB4AAA3405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C9FB152E-FBD7-CC9B-4AD7-2DDBA8DB60D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D77E328-42F4-AB98-5790-BB281E21641E}"/>
              </a:ext>
            </a:extLst>
          </p:cNvPr>
          <p:cNvPicPr>
            <a:picLocks noChangeAspect="1"/>
          </p:cNvPicPr>
          <p:nvPr/>
        </p:nvPicPr>
        <p:blipFill>
          <a:blip r:embed="rId3"/>
          <a:srcRect/>
          <a:stretch/>
        </p:blipFill>
        <p:spPr>
          <a:xfrm>
            <a:off x="0" y="20548"/>
            <a:ext cx="12192000" cy="6858000"/>
          </a:xfrm>
          <a:prstGeom prst="rect">
            <a:avLst/>
          </a:prstGeom>
        </p:spPr>
      </p:pic>
      <p:pic>
        <p:nvPicPr>
          <p:cNvPr id="6" name="Picture 5">
            <a:extLst>
              <a:ext uri="{FF2B5EF4-FFF2-40B4-BE49-F238E27FC236}">
                <a16:creationId xmlns:a16="http://schemas.microsoft.com/office/drawing/2014/main" id="{5620775A-7B4D-44B3-96E9-5FEF7ED77897}"/>
              </a:ext>
            </a:extLst>
          </p:cNvPr>
          <p:cNvPicPr>
            <a:picLocks noChangeAspect="1"/>
          </p:cNvPicPr>
          <p:nvPr/>
        </p:nvPicPr>
        <p:blipFill>
          <a:blip r:embed="rId4"/>
          <a:stretch>
            <a:fillRect/>
          </a:stretch>
        </p:blipFill>
        <p:spPr>
          <a:xfrm>
            <a:off x="881425" y="680663"/>
            <a:ext cx="10429149" cy="5496674"/>
          </a:xfrm>
          <a:prstGeom prst="rect">
            <a:avLst/>
          </a:prstGeom>
        </p:spPr>
      </p:pic>
    </p:spTree>
    <p:extLst>
      <p:ext uri="{BB962C8B-B14F-4D97-AF65-F5344CB8AC3E}">
        <p14:creationId xmlns:p14="http://schemas.microsoft.com/office/powerpoint/2010/main" val="39273466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7C1DC-1AE5-4E47-B955-1E08F2DD0093}"/>
              </a:ext>
            </a:extLst>
          </p:cNvPr>
          <p:cNvSpPr>
            <a:spLocks noGrp="1"/>
          </p:cNvSpPr>
          <p:nvPr>
            <p:ph type="title"/>
          </p:nvPr>
        </p:nvSpPr>
        <p:spPr/>
        <p:txBody>
          <a:bodyPr/>
          <a:lstStyle/>
          <a:p>
            <a:r>
              <a:rPr lang="en-US" dirty="0"/>
              <a:t>All that We Share…</a:t>
            </a:r>
          </a:p>
        </p:txBody>
      </p:sp>
      <p:pic>
        <p:nvPicPr>
          <p:cNvPr id="5" name="Picture 4">
            <a:extLst>
              <a:ext uri="{FF2B5EF4-FFF2-40B4-BE49-F238E27FC236}">
                <a16:creationId xmlns:a16="http://schemas.microsoft.com/office/drawing/2014/main" id="{9523DD04-EF3F-418C-A3DE-51C17CEEE943}"/>
              </a:ext>
            </a:extLst>
          </p:cNvPr>
          <p:cNvPicPr>
            <a:picLocks noChangeAspect="1"/>
          </p:cNvPicPr>
          <p:nvPr/>
        </p:nvPicPr>
        <p:blipFill>
          <a:blip r:embed="rId2"/>
          <a:stretch>
            <a:fillRect/>
          </a:stretch>
        </p:blipFill>
        <p:spPr>
          <a:xfrm>
            <a:off x="2514599" y="1609097"/>
            <a:ext cx="6513133" cy="4100655"/>
          </a:xfrm>
          <a:prstGeom prst="rect">
            <a:avLst/>
          </a:prstGeom>
        </p:spPr>
      </p:pic>
      <p:sp>
        <p:nvSpPr>
          <p:cNvPr id="6" name="Rectangle 5">
            <a:extLst>
              <a:ext uri="{FF2B5EF4-FFF2-40B4-BE49-F238E27FC236}">
                <a16:creationId xmlns:a16="http://schemas.microsoft.com/office/drawing/2014/main" id="{8816648E-1479-41C0-B7E2-178676487F99}"/>
              </a:ext>
            </a:extLst>
          </p:cNvPr>
          <p:cNvSpPr/>
          <p:nvPr/>
        </p:nvSpPr>
        <p:spPr>
          <a:xfrm>
            <a:off x="2610078" y="5926612"/>
            <a:ext cx="6417654" cy="461665"/>
          </a:xfrm>
          <a:prstGeom prst="rect">
            <a:avLst/>
          </a:prstGeom>
        </p:spPr>
        <p:txBody>
          <a:bodyPr wrap="none">
            <a:spAutoFit/>
          </a:bodyPr>
          <a:lstStyle/>
          <a:p>
            <a:r>
              <a:rPr lang="en-US" sz="2400" u="sng" dirty="0">
                <a:hlinkClick r:id="rId3"/>
              </a:rPr>
              <a:t>https://www.youtube.com/watch?v=jD8tjhVO1Tc</a:t>
            </a:r>
            <a:r>
              <a:rPr lang="en-US" sz="2400" u="sng" dirty="0"/>
              <a:t> </a:t>
            </a:r>
            <a:endParaRPr lang="en-US" sz="2400" dirty="0"/>
          </a:p>
        </p:txBody>
      </p:sp>
    </p:spTree>
    <p:extLst>
      <p:ext uri="{BB962C8B-B14F-4D97-AF65-F5344CB8AC3E}">
        <p14:creationId xmlns:p14="http://schemas.microsoft.com/office/powerpoint/2010/main" val="15307018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 with text&#10;&#10;Description automatically generated">
            <a:extLst>
              <a:ext uri="{FF2B5EF4-FFF2-40B4-BE49-F238E27FC236}">
                <a16:creationId xmlns:a16="http://schemas.microsoft.com/office/drawing/2014/main" id="{7357A97B-89B5-017E-7673-16ED1F4A8418}"/>
              </a:ext>
            </a:extLst>
          </p:cNvPr>
          <p:cNvPicPr>
            <a:picLocks noChangeAspect="1"/>
          </p:cNvPicPr>
          <p:nvPr/>
        </p:nvPicPr>
        <p:blipFill rotWithShape="1">
          <a:blip r:embed="rId3"/>
          <a:srcRect t="12330" b="26524"/>
          <a:stretch/>
        </p:blipFill>
        <p:spPr>
          <a:xfrm>
            <a:off x="-172016" y="0"/>
            <a:ext cx="11665836" cy="7133303"/>
          </a:xfrm>
          <a:prstGeom prst="rect">
            <a:avLst/>
          </a:prstGeom>
        </p:spPr>
      </p:pic>
      <p:sp>
        <p:nvSpPr>
          <p:cNvPr id="2" name="TextBox 1">
            <a:extLst>
              <a:ext uri="{FF2B5EF4-FFF2-40B4-BE49-F238E27FC236}">
                <a16:creationId xmlns:a16="http://schemas.microsoft.com/office/drawing/2014/main" id="{B52C56E1-C2F8-122E-ADC6-C863AEADA647}"/>
              </a:ext>
            </a:extLst>
          </p:cNvPr>
          <p:cNvSpPr txBox="1"/>
          <p:nvPr/>
        </p:nvSpPr>
        <p:spPr>
          <a:xfrm>
            <a:off x="108642" y="6473228"/>
            <a:ext cx="4680641" cy="230832"/>
          </a:xfrm>
          <a:prstGeom prst="rect">
            <a:avLst/>
          </a:prstGeom>
          <a:noFill/>
        </p:spPr>
        <p:txBody>
          <a:bodyPr wrap="square" rtlCol="0">
            <a:spAutoFit/>
          </a:bodyPr>
          <a:lstStyle/>
          <a:p>
            <a:r>
              <a:rPr lang="en-US" sz="900" dirty="0"/>
              <a:t>These are some of the responses from the DEI Workgroups Survey on Workforce Development</a:t>
            </a:r>
          </a:p>
        </p:txBody>
      </p:sp>
    </p:spTree>
    <p:extLst>
      <p:ext uri="{BB962C8B-B14F-4D97-AF65-F5344CB8AC3E}">
        <p14:creationId xmlns:p14="http://schemas.microsoft.com/office/powerpoint/2010/main" val="375555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801821" y="1900771"/>
            <a:ext cx="8323129" cy="3908762"/>
          </a:xfrm>
          <a:prstGeom prst="rect">
            <a:avLst/>
          </a:prstGeom>
          <a:noFill/>
        </p:spPr>
        <p:txBody>
          <a:bodyPr wrap="square" rtlCol="0">
            <a:spAutoFit/>
          </a:bodyPr>
          <a:lstStyle/>
          <a:p>
            <a:r>
              <a:rPr lang="en-US" sz="6200" b="1" dirty="0">
                <a:solidFill>
                  <a:srgbClr val="2BB0A3"/>
                </a:solidFill>
                <a:latin typeface=""/>
              </a:rPr>
              <a:t>Thank You </a:t>
            </a:r>
          </a:p>
          <a:p>
            <a:r>
              <a:rPr lang="en-US" sz="6200" b="1" dirty="0">
                <a:solidFill>
                  <a:srgbClr val="2BB0A3"/>
                </a:solidFill>
                <a:latin typeface=""/>
              </a:rPr>
              <a:t>WEF President’s &amp; WEF Speakers </a:t>
            </a:r>
          </a:p>
          <a:p>
            <a:r>
              <a:rPr lang="en-US" sz="6200" b="1" dirty="0">
                <a:solidFill>
                  <a:srgbClr val="2BB0A3"/>
                </a:solidFill>
                <a:latin typeface=""/>
              </a:rPr>
              <a:t>for Your Service!</a:t>
            </a:r>
          </a:p>
        </p:txBody>
      </p:sp>
    </p:spTree>
    <p:extLst>
      <p:ext uri="{BB962C8B-B14F-4D97-AF65-F5344CB8AC3E}">
        <p14:creationId xmlns:p14="http://schemas.microsoft.com/office/powerpoint/2010/main" val="1987113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5D94-3B32-43AE-5A4B-9E60DD2A9FF6}"/>
              </a:ext>
            </a:extLst>
          </p:cNvPr>
          <p:cNvSpPr>
            <a:spLocks noGrp="1"/>
          </p:cNvSpPr>
          <p:nvPr>
            <p:ph type="title"/>
          </p:nvPr>
        </p:nvSpPr>
        <p:spPr>
          <a:xfrm>
            <a:off x="831850" y="1709738"/>
            <a:ext cx="10515600" cy="4379912"/>
          </a:xfrm>
        </p:spPr>
        <p:txBody>
          <a:bodyPr/>
          <a:lstStyle/>
          <a:p>
            <a:r>
              <a:rPr lang="en-US" dirty="0">
                <a:solidFill>
                  <a:schemeClr val="tx1"/>
                </a:solidFill>
              </a:rPr>
              <a:t>What is something your MA can do to draw under-represented groups to the water sector, and how can WEF support this?</a:t>
            </a:r>
          </a:p>
        </p:txBody>
      </p:sp>
    </p:spTree>
    <p:extLst>
      <p:ext uri="{BB962C8B-B14F-4D97-AF65-F5344CB8AC3E}">
        <p14:creationId xmlns:p14="http://schemas.microsoft.com/office/powerpoint/2010/main" val="8603358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5D94-3B32-43AE-5A4B-9E60DD2A9FF6}"/>
              </a:ext>
            </a:extLst>
          </p:cNvPr>
          <p:cNvSpPr>
            <a:spLocks noGrp="1"/>
          </p:cNvSpPr>
          <p:nvPr>
            <p:ph type="title"/>
          </p:nvPr>
        </p:nvSpPr>
        <p:spPr>
          <a:xfrm>
            <a:off x="831850" y="1709738"/>
            <a:ext cx="10515600" cy="4379912"/>
          </a:xfrm>
        </p:spPr>
        <p:txBody>
          <a:bodyPr/>
          <a:lstStyle/>
          <a:p>
            <a:r>
              <a:rPr lang="en-US" dirty="0">
                <a:solidFill>
                  <a:schemeClr val="tx1"/>
                </a:solidFill>
              </a:rPr>
              <a:t>What are some of the challenges affecting your MA/region that are creating barriers for a diverse workforce?</a:t>
            </a:r>
          </a:p>
        </p:txBody>
      </p:sp>
    </p:spTree>
    <p:extLst>
      <p:ext uri="{BB962C8B-B14F-4D97-AF65-F5344CB8AC3E}">
        <p14:creationId xmlns:p14="http://schemas.microsoft.com/office/powerpoint/2010/main" val="1386774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5D94-3B32-43AE-5A4B-9E60DD2A9FF6}"/>
              </a:ext>
            </a:extLst>
          </p:cNvPr>
          <p:cNvSpPr>
            <a:spLocks noGrp="1"/>
          </p:cNvSpPr>
          <p:nvPr>
            <p:ph type="title"/>
          </p:nvPr>
        </p:nvSpPr>
        <p:spPr>
          <a:xfrm>
            <a:off x="831850" y="1709738"/>
            <a:ext cx="10515600" cy="4379912"/>
          </a:xfrm>
        </p:spPr>
        <p:txBody>
          <a:bodyPr/>
          <a:lstStyle/>
          <a:p>
            <a:r>
              <a:rPr lang="en-US" dirty="0">
                <a:solidFill>
                  <a:schemeClr val="tx1"/>
                </a:solidFill>
              </a:rPr>
              <a:t>What are some creative ways your MA has boosted a diverse workforce?</a:t>
            </a:r>
          </a:p>
        </p:txBody>
      </p:sp>
    </p:spTree>
    <p:extLst>
      <p:ext uri="{BB962C8B-B14F-4D97-AF65-F5344CB8AC3E}">
        <p14:creationId xmlns:p14="http://schemas.microsoft.com/office/powerpoint/2010/main" val="1191723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E413-4CAA-A4BB-08A3-024AA5B6DE18}"/>
              </a:ext>
            </a:extLst>
          </p:cNvPr>
          <p:cNvSpPr>
            <a:spLocks noGrp="1"/>
          </p:cNvSpPr>
          <p:nvPr>
            <p:ph type="title"/>
          </p:nvPr>
        </p:nvSpPr>
        <p:spPr/>
        <p:txBody>
          <a:bodyPr/>
          <a:lstStyle/>
          <a:p>
            <a:r>
              <a:rPr lang="en-US" dirty="0"/>
              <a:t>Thank you!</a:t>
            </a:r>
          </a:p>
        </p:txBody>
      </p:sp>
      <p:pic>
        <p:nvPicPr>
          <p:cNvPr id="4098" name="Picture 2" descr="Six questions to ask in a Bible study - Diocese of London">
            <a:extLst>
              <a:ext uri="{FF2B5EF4-FFF2-40B4-BE49-F238E27FC236}">
                <a16:creationId xmlns:a16="http://schemas.microsoft.com/office/drawing/2014/main" id="{7BF9F82F-5232-636D-E96A-D316216EF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739" y="1639299"/>
            <a:ext cx="6276521" cy="5036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E2794E-A895-41A9-97EA-4D17F7084032}"/>
              </a:ext>
            </a:extLst>
          </p:cNvPr>
          <p:cNvPicPr>
            <a:picLocks noChangeAspect="1"/>
          </p:cNvPicPr>
          <p:nvPr/>
        </p:nvPicPr>
        <p:blipFill>
          <a:blip r:embed="rId3"/>
          <a:stretch>
            <a:fillRect/>
          </a:stretch>
        </p:blipFill>
        <p:spPr>
          <a:xfrm>
            <a:off x="401771" y="5992627"/>
            <a:ext cx="2962913" cy="682811"/>
          </a:xfrm>
          <a:prstGeom prst="rect">
            <a:avLst/>
          </a:prstGeom>
        </p:spPr>
      </p:pic>
    </p:spTree>
    <p:extLst>
      <p:ext uri="{BB962C8B-B14F-4D97-AF65-F5344CB8AC3E}">
        <p14:creationId xmlns:p14="http://schemas.microsoft.com/office/powerpoint/2010/main" val="22290937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1335221" y="2624671"/>
            <a:ext cx="5762263" cy="855619"/>
          </a:xfrm>
          <a:prstGeom prst="rect">
            <a:avLst/>
          </a:prstGeom>
          <a:noFill/>
        </p:spPr>
        <p:txBody>
          <a:bodyPr wrap="square" rtlCol="0">
            <a:spAutoFit/>
          </a:bodyPr>
          <a:lstStyle/>
          <a:p>
            <a:pPr>
              <a:lnSpc>
                <a:spcPct val="80000"/>
              </a:lnSpc>
            </a:pPr>
            <a:r>
              <a:rPr lang="en-US" sz="6200" b="1" dirty="0">
                <a:solidFill>
                  <a:srgbClr val="2BB0A3"/>
                </a:solidFill>
                <a:latin typeface=""/>
              </a:rPr>
              <a:t>CLOSING</a:t>
            </a:r>
          </a:p>
        </p:txBody>
      </p:sp>
      <p:sp>
        <p:nvSpPr>
          <p:cNvPr id="7" name="TextBox 6">
            <a:extLst>
              <a:ext uri="{FF2B5EF4-FFF2-40B4-BE49-F238E27FC236}">
                <a16:creationId xmlns:a16="http://schemas.microsoft.com/office/drawing/2014/main" id="{0687503D-07DE-A0D1-A388-8E42049C537D}"/>
              </a:ext>
            </a:extLst>
          </p:cNvPr>
          <p:cNvSpPr txBox="1"/>
          <p:nvPr/>
        </p:nvSpPr>
        <p:spPr>
          <a:xfrm>
            <a:off x="1335221" y="3796637"/>
            <a:ext cx="8033547" cy="2062103"/>
          </a:xfrm>
          <a:prstGeom prst="rect">
            <a:avLst/>
          </a:prstGeom>
          <a:noFill/>
        </p:spPr>
        <p:txBody>
          <a:bodyPr wrap="square" rtlCol="0">
            <a:spAutoFit/>
          </a:bodyPr>
          <a:lstStyle/>
          <a:p>
            <a:r>
              <a:rPr lang="en-US" sz="3200" b="1" i="1" dirty="0">
                <a:solidFill>
                  <a:schemeClr val="accent4"/>
                </a:solidFill>
                <a:latin typeface=""/>
              </a:rPr>
              <a:t>Dave Galbraith</a:t>
            </a:r>
          </a:p>
          <a:p>
            <a:r>
              <a:rPr lang="en-US" sz="3200" b="1" i="1" dirty="0">
                <a:solidFill>
                  <a:schemeClr val="accent4"/>
                </a:solidFill>
                <a:latin typeface=""/>
              </a:rPr>
              <a:t>Bill Davis</a:t>
            </a:r>
            <a:br>
              <a:rPr lang="en-US" sz="3200" b="1" i="1" dirty="0">
                <a:solidFill>
                  <a:schemeClr val="accent4"/>
                </a:solidFill>
                <a:latin typeface=""/>
              </a:rPr>
            </a:br>
            <a:r>
              <a:rPr lang="en-US" sz="3200" b="1" i="1" dirty="0">
                <a:solidFill>
                  <a:schemeClr val="accent4"/>
                </a:solidFill>
                <a:latin typeface=""/>
              </a:rPr>
              <a:t>Kalpna Solanki</a:t>
            </a:r>
          </a:p>
          <a:p>
            <a:r>
              <a:rPr lang="en-US" sz="3200" b="1" i="1" dirty="0">
                <a:solidFill>
                  <a:schemeClr val="accent4"/>
                </a:solidFill>
                <a:latin typeface=""/>
              </a:rPr>
              <a:t>Chad Burrell</a:t>
            </a:r>
          </a:p>
        </p:txBody>
      </p:sp>
    </p:spTree>
    <p:extLst>
      <p:ext uri="{BB962C8B-B14F-4D97-AF65-F5344CB8AC3E}">
        <p14:creationId xmlns:p14="http://schemas.microsoft.com/office/powerpoint/2010/main" val="27134805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981030" y="2775067"/>
            <a:ext cx="5954484" cy="3502497"/>
          </a:xfrm>
          <a:prstGeom prst="rect">
            <a:avLst/>
          </a:prstGeom>
          <a:noFill/>
        </p:spPr>
        <p:txBody>
          <a:bodyPr wrap="square" rtlCol="0">
            <a:spAutoFit/>
          </a:bodyPr>
          <a:lstStyle/>
          <a:p>
            <a:pPr algn="ctr">
              <a:lnSpc>
                <a:spcPct val="80000"/>
              </a:lnSpc>
            </a:pPr>
            <a:r>
              <a:rPr lang="en-US" sz="6200" b="1" dirty="0">
                <a:solidFill>
                  <a:srgbClr val="2BB0A3"/>
                </a:solidFill>
                <a:latin typeface=""/>
              </a:rPr>
              <a:t>2025</a:t>
            </a:r>
            <a:endParaRPr lang="en-US" sz="3200" b="1" dirty="0">
              <a:solidFill>
                <a:srgbClr val="2BB0A3"/>
              </a:solidFill>
              <a:latin typeface=""/>
            </a:endParaRPr>
          </a:p>
          <a:p>
            <a:pPr algn="ctr">
              <a:lnSpc>
                <a:spcPct val="80000"/>
              </a:lnSpc>
            </a:pPr>
            <a:br>
              <a:rPr lang="en-US" sz="3000" b="1" dirty="0">
                <a:solidFill>
                  <a:srgbClr val="2BB0A3"/>
                </a:solidFill>
                <a:latin typeface=""/>
              </a:rPr>
            </a:br>
            <a:r>
              <a:rPr lang="en-US" sz="4000" b="1" dirty="0">
                <a:latin typeface=""/>
              </a:rPr>
              <a:t>Oklahoma</a:t>
            </a:r>
            <a:br>
              <a:rPr lang="en-US" sz="4000" b="1" dirty="0">
                <a:latin typeface=""/>
              </a:rPr>
            </a:br>
            <a:r>
              <a:rPr lang="en-US" sz="4000" b="1" dirty="0">
                <a:latin typeface=""/>
              </a:rPr>
              <a:t>New England</a:t>
            </a:r>
          </a:p>
          <a:p>
            <a:pPr algn="ctr">
              <a:lnSpc>
                <a:spcPct val="80000"/>
              </a:lnSpc>
            </a:pPr>
            <a:r>
              <a:rPr lang="en-US" sz="4000" b="1" dirty="0">
                <a:latin typeface=""/>
              </a:rPr>
              <a:t>California</a:t>
            </a:r>
            <a:br>
              <a:rPr lang="en-US" sz="4000" b="1" dirty="0">
                <a:latin typeface=""/>
              </a:rPr>
            </a:br>
            <a:br>
              <a:rPr lang="en-US" sz="4000" b="1" dirty="0">
                <a:solidFill>
                  <a:srgbClr val="2BB0A3"/>
                </a:solidFill>
                <a:latin typeface=""/>
              </a:rPr>
            </a:br>
            <a:r>
              <a:rPr lang="en-US" sz="2500" b="1" dirty="0">
                <a:solidFill>
                  <a:srgbClr val="2BB0A3"/>
                </a:solidFill>
                <a:latin typeface=""/>
              </a:rPr>
              <a:t>Dates TBA</a:t>
            </a:r>
          </a:p>
        </p:txBody>
      </p:sp>
      <p:pic>
        <p:nvPicPr>
          <p:cNvPr id="3" name="Picture 2" descr="A logo with black and blue text&#10;&#10;Description automatically generated">
            <a:extLst>
              <a:ext uri="{FF2B5EF4-FFF2-40B4-BE49-F238E27FC236}">
                <a16:creationId xmlns:a16="http://schemas.microsoft.com/office/drawing/2014/main" id="{B016CC0C-2754-45F4-15F5-41977E9C9569}"/>
              </a:ext>
            </a:extLst>
          </p:cNvPr>
          <p:cNvPicPr>
            <a:picLocks noChangeAspect="1"/>
          </p:cNvPicPr>
          <p:nvPr/>
        </p:nvPicPr>
        <p:blipFill>
          <a:blip r:embed="rId3"/>
          <a:stretch>
            <a:fillRect/>
          </a:stretch>
        </p:blipFill>
        <p:spPr>
          <a:xfrm>
            <a:off x="1672272" y="818162"/>
            <a:ext cx="4572000" cy="1761744"/>
          </a:xfrm>
          <a:prstGeom prst="rect">
            <a:avLst/>
          </a:prstGeom>
        </p:spPr>
      </p:pic>
    </p:spTree>
    <p:extLst>
      <p:ext uri="{BB962C8B-B14F-4D97-AF65-F5344CB8AC3E}">
        <p14:creationId xmlns:p14="http://schemas.microsoft.com/office/powerpoint/2010/main" val="10201915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059450" y="644059"/>
            <a:ext cx="5355802" cy="245474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1159934" y="3742859"/>
            <a:ext cx="5954484" cy="1618905"/>
          </a:xfrm>
          <a:prstGeom prst="rect">
            <a:avLst/>
          </a:prstGeom>
          <a:noFill/>
        </p:spPr>
        <p:txBody>
          <a:bodyPr wrap="square" rtlCol="0">
            <a:spAutoFit/>
          </a:bodyPr>
          <a:lstStyle/>
          <a:p>
            <a:pPr algn="ctr">
              <a:lnSpc>
                <a:spcPct val="80000"/>
              </a:lnSpc>
            </a:pPr>
            <a:r>
              <a:rPr lang="en-US" sz="6200" b="1" dirty="0">
                <a:solidFill>
                  <a:srgbClr val="2BB0A3"/>
                </a:solidFill>
                <a:latin typeface=""/>
              </a:rPr>
              <a:t>Thank you for Attending!</a:t>
            </a:r>
          </a:p>
        </p:txBody>
      </p:sp>
    </p:spTree>
    <p:extLst>
      <p:ext uri="{BB962C8B-B14F-4D97-AF65-F5344CB8AC3E}">
        <p14:creationId xmlns:p14="http://schemas.microsoft.com/office/powerpoint/2010/main" val="3197035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D806ED-74F6-057B-FA35-180F18186E7A}"/>
              </a:ext>
            </a:extLst>
          </p:cNvPr>
          <p:cNvPicPr>
            <a:picLocks noChangeAspect="1"/>
          </p:cNvPicPr>
          <p:nvPr/>
        </p:nvPicPr>
        <p:blipFill>
          <a:blip r:embed="rId2"/>
          <a:srcRect/>
          <a:stretch/>
        </p:blipFill>
        <p:spPr>
          <a:xfrm>
            <a:off x="0" y="0"/>
            <a:ext cx="12192000" cy="6858000"/>
          </a:xfrm>
          <a:prstGeom prst="rect">
            <a:avLst/>
          </a:prstGeom>
        </p:spPr>
      </p:pic>
      <p:pic>
        <p:nvPicPr>
          <p:cNvPr id="6" name="Picture 5" descr="A black background with blue green and yellow text&#10;&#10;Description automatically generated">
            <a:extLst>
              <a:ext uri="{FF2B5EF4-FFF2-40B4-BE49-F238E27FC236}">
                <a16:creationId xmlns:a16="http://schemas.microsoft.com/office/drawing/2014/main" id="{737A5F4D-FAF4-A3B9-7364-35F41EECD866}"/>
              </a:ext>
            </a:extLst>
          </p:cNvPr>
          <p:cNvPicPr>
            <a:picLocks noChangeAspect="1"/>
          </p:cNvPicPr>
          <p:nvPr/>
        </p:nvPicPr>
        <p:blipFill>
          <a:blip r:embed="rId3"/>
          <a:stretch>
            <a:fillRect/>
          </a:stretch>
        </p:blipFill>
        <p:spPr>
          <a:xfrm>
            <a:off x="1237250" y="644059"/>
            <a:ext cx="3040084" cy="1393371"/>
          </a:xfrm>
          <a:prstGeom prst="rect">
            <a:avLst/>
          </a:prstGeom>
        </p:spPr>
      </p:pic>
      <p:sp>
        <p:nvSpPr>
          <p:cNvPr id="5" name="TextBox 4">
            <a:extLst>
              <a:ext uri="{FF2B5EF4-FFF2-40B4-BE49-F238E27FC236}">
                <a16:creationId xmlns:a16="http://schemas.microsoft.com/office/drawing/2014/main" id="{0BFB8AB1-580C-B071-5C16-FE89F9D5C9E0}"/>
              </a:ext>
            </a:extLst>
          </p:cNvPr>
          <p:cNvSpPr txBox="1"/>
          <p:nvPr/>
        </p:nvSpPr>
        <p:spPr>
          <a:xfrm>
            <a:off x="1335221" y="2624671"/>
            <a:ext cx="5762263" cy="1618905"/>
          </a:xfrm>
          <a:prstGeom prst="rect">
            <a:avLst/>
          </a:prstGeom>
          <a:noFill/>
        </p:spPr>
        <p:txBody>
          <a:bodyPr wrap="square" rtlCol="0">
            <a:spAutoFit/>
          </a:bodyPr>
          <a:lstStyle/>
          <a:p>
            <a:pPr>
              <a:lnSpc>
                <a:spcPct val="80000"/>
              </a:lnSpc>
            </a:pPr>
            <a:r>
              <a:rPr lang="en-US" sz="6200" b="1" dirty="0">
                <a:solidFill>
                  <a:srgbClr val="2BB0A3"/>
                </a:solidFill>
                <a:latin typeface=""/>
              </a:rPr>
              <a:t>HOD MESSAGE</a:t>
            </a:r>
          </a:p>
        </p:txBody>
      </p:sp>
      <p:sp>
        <p:nvSpPr>
          <p:cNvPr id="7" name="TextBox 6">
            <a:extLst>
              <a:ext uri="{FF2B5EF4-FFF2-40B4-BE49-F238E27FC236}">
                <a16:creationId xmlns:a16="http://schemas.microsoft.com/office/drawing/2014/main" id="{0687503D-07DE-A0D1-A388-8E42049C537D}"/>
              </a:ext>
            </a:extLst>
          </p:cNvPr>
          <p:cNvSpPr txBox="1"/>
          <p:nvPr/>
        </p:nvSpPr>
        <p:spPr>
          <a:xfrm>
            <a:off x="1335222" y="5585047"/>
            <a:ext cx="4434207" cy="861774"/>
          </a:xfrm>
          <a:prstGeom prst="rect">
            <a:avLst/>
          </a:prstGeom>
          <a:noFill/>
        </p:spPr>
        <p:txBody>
          <a:bodyPr wrap="square" rtlCol="0">
            <a:spAutoFit/>
          </a:bodyPr>
          <a:lstStyle/>
          <a:p>
            <a:r>
              <a:rPr lang="en-US" sz="2500" b="1" dirty="0">
                <a:latin typeface=""/>
              </a:rPr>
              <a:t>Bill Davis</a:t>
            </a:r>
          </a:p>
          <a:p>
            <a:r>
              <a:rPr lang="en-US" sz="2500" b="1" dirty="0">
                <a:latin typeface=""/>
              </a:rPr>
              <a:t>Speaker-Elect</a:t>
            </a:r>
          </a:p>
        </p:txBody>
      </p:sp>
    </p:spTree>
    <p:extLst>
      <p:ext uri="{BB962C8B-B14F-4D97-AF65-F5344CB8AC3E}">
        <p14:creationId xmlns:p14="http://schemas.microsoft.com/office/powerpoint/2010/main" val="1299173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centBoxVTI">
  <a:themeElements>
    <a:clrScheme name="AnalogousFromRegularSeedRightStep">
      <a:dk1>
        <a:srgbClr val="000000"/>
      </a:dk1>
      <a:lt1>
        <a:srgbClr val="FFFFFF"/>
      </a:lt1>
      <a:dk2>
        <a:srgbClr val="223A3D"/>
      </a:dk2>
      <a:lt2>
        <a:srgbClr val="E2E8E8"/>
      </a:lt2>
      <a:accent1>
        <a:srgbClr val="E73429"/>
      </a:accent1>
      <a:accent2>
        <a:srgbClr val="D57117"/>
      </a:accent2>
      <a:accent3>
        <a:srgbClr val="B4A420"/>
      </a:accent3>
      <a:accent4>
        <a:srgbClr val="80B113"/>
      </a:accent4>
      <a:accent5>
        <a:srgbClr val="4AB821"/>
      </a:accent5>
      <a:accent6>
        <a:srgbClr val="14BC2C"/>
      </a:accent6>
      <a:hlink>
        <a:srgbClr val="329096"/>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C5BE60D0C76E4EB06177C595C0996A" ma:contentTypeVersion="14" ma:contentTypeDescription="Create a new document." ma:contentTypeScope="" ma:versionID="d886cbb03e1b347b30dcc82399294b5e">
  <xsd:schema xmlns:xsd="http://www.w3.org/2001/XMLSchema" xmlns:xs="http://www.w3.org/2001/XMLSchema" xmlns:p="http://schemas.microsoft.com/office/2006/metadata/properties" xmlns:ns2="ec05cc14-3ab4-4df6-9c80-a2c349aff21e" xmlns:ns3="e280d029-369b-49a1-ad37-80dcd6cef8b5" xmlns:ns4="186557c2-86c7-4c5c-96ab-510a0194d37d" targetNamespace="http://schemas.microsoft.com/office/2006/metadata/properties" ma:root="true" ma:fieldsID="6bdf6549ca8bc2c066c8232fc389e9da" ns2:_="" ns3:_="" ns4:_="">
    <xsd:import namespace="ec05cc14-3ab4-4df6-9c80-a2c349aff21e"/>
    <xsd:import namespace="e280d029-369b-49a1-ad37-80dcd6cef8b5"/>
    <xsd:import namespace="186557c2-86c7-4c5c-96ab-510a0194d37d"/>
    <xsd:element name="properties">
      <xsd:complexType>
        <xsd:sequence>
          <xsd:element name="documentManagement">
            <xsd:complexType>
              <xsd:all>
                <xsd:element ref="ns2:db8e8bd21eba47a7874dd68c6bf8ab4c" minOccurs="0"/>
                <xsd:element ref="ns2:TaxCatchAll" minOccurs="0"/>
                <xsd:element ref="ns2:TaxCatchAllLabel" minOccurs="0"/>
                <xsd:element ref="ns3:MediaServiceMetadata" minOccurs="0"/>
                <xsd:element ref="ns3:MediaServiceFastMetadata" minOccurs="0"/>
                <xsd:element ref="ns3:MediaServiceSearchProperties" minOccurs="0"/>
                <xsd:element ref="ns3:MediaServiceDateTaken" minOccurs="0"/>
                <xsd:element ref="ns3:MediaLengthInSeconds" minOccurs="0"/>
                <xsd:element ref="ns3:lcf76f155ced4ddcb4097134ff3c332f"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05cc14-3ab4-4df6-9c80-a2c349aff21e" elementFormDefault="qualified">
    <xsd:import namespace="http://schemas.microsoft.com/office/2006/documentManagement/types"/>
    <xsd:import namespace="http://schemas.microsoft.com/office/infopath/2007/PartnerControls"/>
    <xsd:element name="db8e8bd21eba47a7874dd68c6bf8ab4c" ma:index="8" nillable="true" ma:taxonomy="true" ma:internalName="db8e8bd21eba47a7874dd68c6bf8ab4c" ma:taxonomyFieldName="Document_x0020_Tag" ma:displayName="Document Tag" ma:default="" ma:fieldId="{db8e8bd2-1eba-47a7-874d-d68c6bf8ab4c}" ma:sspId="87ecc5e9-320c-4d8c-a141-326ea8f36e16" ma:termSetId="885fac79-ffe4-4b74-b067-060367f8ae9c"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b0781051-078a-49cf-9da2-ecb5c02c9d5b}" ma:internalName="TaxCatchAll" ma:showField="CatchAllData" ma:web="186557c2-86c7-4c5c-96ab-510a0194d37d">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b0781051-078a-49cf-9da2-ecb5c02c9d5b}" ma:internalName="TaxCatchAllLabel" ma:readOnly="true" ma:showField="CatchAllDataLabel" ma:web="186557c2-86c7-4c5c-96ab-510a0194d3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80d029-369b-49a1-ad37-80dcd6cef8b5"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7ecc5e9-320c-4d8c-a141-326ea8f36e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6557c2-86c7-4c5c-96ab-510a0194d37d"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87ecc5e9-320c-4d8c-a141-326ea8f36e16" ContentTypeId="0x0101" PreviousValue="false" LastSyncTimeStamp="2016-08-22T14:58:39.237Z"/>
</file>

<file path=customXml/itemProps1.xml><?xml version="1.0" encoding="utf-8"?>
<ds:datastoreItem xmlns:ds="http://schemas.openxmlformats.org/officeDocument/2006/customXml" ds:itemID="{210BCBBA-6E26-48C6-8EAC-A3C682A5B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05cc14-3ab4-4df6-9c80-a2c349aff21e"/>
    <ds:schemaRef ds:uri="e280d029-369b-49a1-ad37-80dcd6cef8b5"/>
    <ds:schemaRef ds:uri="186557c2-86c7-4c5c-96ab-510a0194d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C3685D-C6F2-4E88-85C4-AF3AFC123741}">
  <ds:schemaRefs>
    <ds:schemaRef ds:uri="http://schemas.microsoft.com/sharepoint/v3/contenttype/forms"/>
  </ds:schemaRefs>
</ds:datastoreItem>
</file>

<file path=customXml/itemProps3.xml><?xml version="1.0" encoding="utf-8"?>
<ds:datastoreItem xmlns:ds="http://schemas.openxmlformats.org/officeDocument/2006/customXml" ds:itemID="{5E0B3BF4-41FE-4BBE-AA58-C142012BECC1}">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707</TotalTime>
  <Words>3607</Words>
  <Application>Microsoft Office PowerPoint</Application>
  <PresentationFormat>Widescreen</PresentationFormat>
  <Paragraphs>603</Paragraphs>
  <Slides>86</Slides>
  <Notes>37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86</vt:i4>
      </vt:variant>
    </vt:vector>
  </HeadingPairs>
  <TitlesOfParts>
    <vt:vector size="101" baseType="lpstr">
      <vt:lpstr>Aptos</vt:lpstr>
      <vt:lpstr>Arial</vt:lpstr>
      <vt:lpstr>Arial Black</vt:lpstr>
      <vt:lpstr>Avenir Next LT Pro</vt:lpstr>
      <vt:lpstr>Bradley Hand ITC</vt:lpstr>
      <vt:lpstr>Calibri</vt:lpstr>
      <vt:lpstr>Calibri Light</vt:lpstr>
      <vt:lpstr>CityBlueprint</vt:lpstr>
      <vt:lpstr>Neue Haas Grotesk Text Pro</vt:lpstr>
      <vt:lpstr>OpenSans</vt:lpstr>
      <vt:lpstr>Poppins</vt:lpstr>
      <vt:lpstr>proxima-nova</vt:lpstr>
      <vt:lpstr>Wingdings</vt:lpstr>
      <vt:lpstr>Office Theme</vt:lpstr>
      <vt:lpstr>AccentBoxVTI</vt:lpstr>
      <vt:lpstr>PowerPoint Presentation</vt:lpstr>
      <vt:lpstr>PowerPoint Presentation</vt:lpstr>
      <vt:lpstr>PowerPoint Presentation</vt:lpstr>
      <vt:lpstr>PowerPoint Presentation</vt:lpstr>
      <vt:lpstr>WEF Presidents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House of Delegates Duties</vt:lpstr>
      <vt:lpstr>Who?</vt:lpstr>
      <vt:lpstr>The HOD has…</vt:lpstr>
      <vt:lpstr>The HOD has…</vt:lpstr>
      <vt:lpstr>The HOD 2023-2024 Work Groups</vt:lpstr>
      <vt:lpstr>PowerPoint Presentation</vt:lpstr>
      <vt:lpstr>How?</vt:lpstr>
      <vt:lpstr>What?</vt:lpstr>
      <vt:lpstr>When?</vt:lpstr>
      <vt:lpstr>Why?</vt:lpstr>
      <vt:lpstr>PowerPoint Presentation</vt:lpstr>
      <vt:lpstr>Thinking Outside of the Box…</vt:lpstr>
      <vt:lpstr>Thank you!</vt:lpstr>
      <vt:lpstr>PowerPoint Presentation</vt:lpstr>
      <vt:lpstr>PowerPoint Presentation</vt:lpstr>
      <vt:lpstr>HOD Budget Committee</vt:lpstr>
      <vt:lpstr>HOD Budget Committee Participants</vt:lpstr>
      <vt:lpstr>MA Spotlight Webinar</vt:lpstr>
      <vt:lpstr>MA Grant Program</vt:lpstr>
      <vt:lpstr>MA Grants Should Align with Strategic Plan</vt:lpstr>
      <vt:lpstr>FY 24 MA Grants – Round 1</vt:lpstr>
      <vt:lpstr>Tips for Successful MA Grant Application</vt:lpstr>
      <vt:lpstr>MA grant application scoring worksheet</vt:lpstr>
      <vt:lpstr>MA grant application scoring worksheet</vt:lpstr>
      <vt:lpstr>Expectations for MA Grant Winners</vt:lpstr>
      <vt:lpstr>PowerPoint Presentation</vt:lpstr>
      <vt:lpstr>DEI Committee</vt:lpstr>
      <vt:lpstr>PowerPoint Presentation</vt:lpstr>
      <vt:lpstr>History of Water Advocacy at HOD</vt:lpstr>
      <vt:lpstr>Committee Members</vt:lpstr>
      <vt:lpstr>Committee Charter</vt:lpstr>
      <vt:lpstr>Achievements/Ongoing Activities </vt:lpstr>
      <vt:lpstr>Examples for Your Events</vt:lpstr>
      <vt:lpstr>WEF’s Water Advocates Program</vt:lpstr>
      <vt:lpstr>Questions/Discussion</vt:lpstr>
      <vt:lpstr>PowerPoint Presentation</vt:lpstr>
      <vt:lpstr>PowerPoint Presentation</vt:lpstr>
      <vt:lpstr>Advertising WEF HOD Activity</vt:lpstr>
      <vt:lpstr>Advertising Campaign Ideas</vt:lpstr>
      <vt:lpstr>PowerPoint Presentation</vt:lpstr>
      <vt:lpstr>PowerPoint Presentation</vt:lpstr>
      <vt:lpstr>WEF HOD Strategic Plan Progress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Goal #1</vt:lpstr>
      <vt:lpstr>How? We Must First Understand the Workforce</vt:lpstr>
      <vt:lpstr>How? We Must First Understand the Workforce</vt:lpstr>
      <vt:lpstr>What Does the Future Look Like?</vt:lpstr>
      <vt:lpstr>What Does the Future Look Like?</vt:lpstr>
      <vt:lpstr>What Does the Future Look Like</vt:lpstr>
      <vt:lpstr>What Does the Future Look Like</vt:lpstr>
      <vt:lpstr>What Does the Future Look Like</vt:lpstr>
      <vt:lpstr>What Does the Future Look Like</vt:lpstr>
      <vt:lpstr>What Can We Do?</vt:lpstr>
      <vt:lpstr>What Can We Do?</vt:lpstr>
      <vt:lpstr>What Else Can We Do?</vt:lpstr>
      <vt:lpstr>PowerPoint Presentation</vt:lpstr>
      <vt:lpstr>What Does Diversity Look Like at WEF</vt:lpstr>
      <vt:lpstr>PowerPoint Presentation</vt:lpstr>
      <vt:lpstr>PowerPoint Presentation</vt:lpstr>
      <vt:lpstr>All that We Share…</vt:lpstr>
      <vt:lpstr>PowerPoint Presentation</vt:lpstr>
      <vt:lpstr>What is something your MA can do to draw under-represented groups to the water sector, and how can WEF support this?</vt:lpstr>
      <vt:lpstr>What are some of the challenges affecting your MA/region that are creating barriers for a diverse workforce?</vt:lpstr>
      <vt:lpstr>What are some creative ways your MA has boosted a diverse workforce?</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Cara Capizzi</dc:creator>
  <cp:lastModifiedBy>Dianne Crilley</cp:lastModifiedBy>
  <cp:revision>30</cp:revision>
  <dcterms:created xsi:type="dcterms:W3CDTF">2023-12-19T21:32:45Z</dcterms:created>
  <dcterms:modified xsi:type="dcterms:W3CDTF">2024-05-14T17:55:56Z</dcterms:modified>
</cp:coreProperties>
</file>